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6"/>
  </p:notesMasterIdLst>
  <p:handoutMasterIdLst>
    <p:handoutMasterId r:id="rId17"/>
  </p:handoutMasterIdLst>
  <p:sldIdLst>
    <p:sldId id="378" r:id="rId5"/>
    <p:sldId id="387" r:id="rId6"/>
    <p:sldId id="379" r:id="rId7"/>
    <p:sldId id="389" r:id="rId8"/>
    <p:sldId id="390" r:id="rId9"/>
    <p:sldId id="391" r:id="rId10"/>
    <p:sldId id="395" r:id="rId11"/>
    <p:sldId id="393" r:id="rId12"/>
    <p:sldId id="394" r:id="rId13"/>
    <p:sldId id="421" r:id="rId14"/>
    <p:sldId id="381" r:id="rId15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7FEEB9-8FA2-2CF1-4087-2BC46327BD03}" name="Kseniya Savelyeva" initials="KS" userId="S::ksavelyeva@constellationdealer.com::61dfa266-1292-4dde-9989-92e37fd6a9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5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9A1"/>
    <a:srgbClr val="001A3C"/>
    <a:srgbClr val="2D94E0"/>
    <a:srgbClr val="B9DEFC"/>
    <a:srgbClr val="EDF5FE"/>
    <a:srgbClr val="B9B9B9"/>
    <a:srgbClr val="232323"/>
    <a:srgbClr val="373A44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0B118-6BA7-461F-87EE-9475FEA63A47}" v="29" dt="2025-02-04T14:46:5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66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>
        <p:guide orient="horz" pos="624"/>
        <p:guide pos="432"/>
        <p:guide orient="horz" pos="2784"/>
        <p:guide orient="horz" pos="2352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122" d="100"/>
          <a:sy n="122" d="100"/>
        </p:scale>
        <p:origin x="3846" y="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ya Savelyeva" userId="61dfa266-1292-4dde-9989-92e37fd6a96c" providerId="ADAL" clId="{3B70B118-6BA7-461F-87EE-9475FEA63A47}"/>
    <pc:docChg chg="undo custSel addSld modSld">
      <pc:chgData name="Kseniya Savelyeva" userId="61dfa266-1292-4dde-9989-92e37fd6a96c" providerId="ADAL" clId="{3B70B118-6BA7-461F-87EE-9475FEA63A47}" dt="2025-02-04T14:46:54.935" v="71" actId="478"/>
      <pc:docMkLst>
        <pc:docMk/>
      </pc:docMkLst>
      <pc:sldChg chg="delSp modSp mod">
        <pc:chgData name="Kseniya Savelyeva" userId="61dfa266-1292-4dde-9989-92e37fd6a96c" providerId="ADAL" clId="{3B70B118-6BA7-461F-87EE-9475FEA63A47}" dt="2025-01-30T19:05:33.975" v="61" actId="478"/>
        <pc:sldMkLst>
          <pc:docMk/>
          <pc:sldMk cId="139139906" sldId="378"/>
        </pc:sldMkLst>
        <pc:spChg chg="del">
          <ac:chgData name="Kseniya Savelyeva" userId="61dfa266-1292-4dde-9989-92e37fd6a96c" providerId="ADAL" clId="{3B70B118-6BA7-461F-87EE-9475FEA63A47}" dt="2025-01-30T19:05:33.975" v="61" actId="478"/>
          <ac:spMkLst>
            <pc:docMk/>
            <pc:sldMk cId="139139906" sldId="378"/>
            <ac:spMk id="3" creationId="{411E971C-824F-0363-6397-07B78805D5B8}"/>
          </ac:spMkLst>
        </pc:spChg>
        <pc:spChg chg="mod">
          <ac:chgData name="Kseniya Savelyeva" userId="61dfa266-1292-4dde-9989-92e37fd6a96c" providerId="ADAL" clId="{3B70B118-6BA7-461F-87EE-9475FEA63A47}" dt="2025-01-30T19:05:31.077" v="60" actId="113"/>
          <ac:spMkLst>
            <pc:docMk/>
            <pc:sldMk cId="139139906" sldId="378"/>
            <ac:spMk id="5" creationId="{FB5BF56E-D7DE-2A12-E42C-30B59C4B22C4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26:50.874" v="7"/>
        <pc:sldMkLst>
          <pc:docMk/>
          <pc:sldMk cId="3951844687" sldId="379"/>
        </pc:sldMkLst>
        <pc:spChg chg="mod">
          <ac:chgData name="Kseniya Savelyeva" userId="61dfa266-1292-4dde-9989-92e37fd6a96c" providerId="ADAL" clId="{3B70B118-6BA7-461F-87EE-9475FEA63A47}" dt="2025-01-30T17:26:31.040" v="2" actId="14100"/>
          <ac:spMkLst>
            <pc:docMk/>
            <pc:sldMk cId="3951844687" sldId="379"/>
            <ac:spMk id="2" creationId="{72A0EDF6-AD4F-EA49-9976-6E60E87C384F}"/>
          </ac:spMkLst>
        </pc:spChg>
        <pc:spChg chg="mod">
          <ac:chgData name="Kseniya Savelyeva" userId="61dfa266-1292-4dde-9989-92e37fd6a96c" providerId="ADAL" clId="{3B70B118-6BA7-461F-87EE-9475FEA63A47}" dt="2025-01-30T17:26:19.217" v="0" actId="14100"/>
          <ac:spMkLst>
            <pc:docMk/>
            <pc:sldMk cId="3951844687" sldId="379"/>
            <ac:spMk id="3" creationId="{B7C5D10F-63B3-B124-FFE7-D9BB36E1DC83}"/>
          </ac:spMkLst>
        </pc:spChg>
        <pc:spChg chg="mod">
          <ac:chgData name="Kseniya Savelyeva" userId="61dfa266-1292-4dde-9989-92e37fd6a96c" providerId="ADAL" clId="{3B70B118-6BA7-461F-87EE-9475FEA63A47}" dt="2025-01-30T17:26:36.120" v="4" actId="14100"/>
          <ac:spMkLst>
            <pc:docMk/>
            <pc:sldMk cId="3951844687" sldId="379"/>
            <ac:spMk id="4" creationId="{E10229CA-8FC8-FE8E-06D3-485B110987A0}"/>
          </ac:spMkLst>
        </pc:spChg>
        <pc:spChg chg="mod">
          <ac:chgData name="Kseniya Savelyeva" userId="61dfa266-1292-4dde-9989-92e37fd6a96c" providerId="ADAL" clId="{3B70B118-6BA7-461F-87EE-9475FEA63A47}" dt="2025-01-30T17:26:39.238" v="5" actId="14100"/>
          <ac:spMkLst>
            <pc:docMk/>
            <pc:sldMk cId="3951844687" sldId="379"/>
            <ac:spMk id="9" creationId="{461F14E5-F46C-B0EE-9D69-6311C1384407}"/>
          </ac:spMkLst>
        </pc:spChg>
      </pc:sldChg>
      <pc:sldChg chg="addSp delSp modSp mod">
        <pc:chgData name="Kseniya Savelyeva" userId="61dfa266-1292-4dde-9989-92e37fd6a96c" providerId="ADAL" clId="{3B70B118-6BA7-461F-87EE-9475FEA63A47}" dt="2025-01-30T18:00:28.219" v="58" actId="478"/>
        <pc:sldMkLst>
          <pc:docMk/>
          <pc:sldMk cId="188170009" sldId="381"/>
        </pc:sldMkLst>
        <pc:spChg chg="del">
          <ac:chgData name="Kseniya Savelyeva" userId="61dfa266-1292-4dde-9989-92e37fd6a96c" providerId="ADAL" clId="{3B70B118-6BA7-461F-87EE-9475FEA63A47}" dt="2025-01-30T18:00:22.097" v="57" actId="478"/>
          <ac:spMkLst>
            <pc:docMk/>
            <pc:sldMk cId="188170009" sldId="381"/>
            <ac:spMk id="2" creationId="{7BB576C0-B2C2-48F2-C21A-523A076F192B}"/>
          </ac:spMkLst>
        </pc:spChg>
        <pc:spChg chg="add del mod">
          <ac:chgData name="Kseniya Savelyeva" userId="61dfa266-1292-4dde-9989-92e37fd6a96c" providerId="ADAL" clId="{3B70B118-6BA7-461F-87EE-9475FEA63A47}" dt="2025-01-30T18:00:28.219" v="58" actId="478"/>
          <ac:spMkLst>
            <pc:docMk/>
            <pc:sldMk cId="188170009" sldId="381"/>
            <ac:spMk id="4" creationId="{F0869016-50C7-9A56-8DEA-A99ED6EFA3B7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7:05.222" v="30"/>
        <pc:sldMkLst>
          <pc:docMk/>
          <pc:sldMk cId="2636341619" sldId="389"/>
        </pc:sldMkLst>
        <pc:spChg chg="mod">
          <ac:chgData name="Kseniya Savelyeva" userId="61dfa266-1292-4dde-9989-92e37fd6a96c" providerId="ADAL" clId="{3B70B118-6BA7-461F-87EE-9475FEA63A47}" dt="2025-01-30T17:27:36.002" v="9" actId="14100"/>
          <ac:spMkLst>
            <pc:docMk/>
            <pc:sldMk cId="2636341619" sldId="389"/>
            <ac:spMk id="2" creationId="{2EB23D27-9371-ADDB-32DE-621002AE4ECA}"/>
          </ac:spMkLst>
        </pc:spChg>
        <pc:spChg chg="mod">
          <ac:chgData name="Kseniya Savelyeva" userId="61dfa266-1292-4dde-9989-92e37fd6a96c" providerId="ADAL" clId="{3B70B118-6BA7-461F-87EE-9475FEA63A47}" dt="2025-01-30T17:27:42.016" v="11" actId="14100"/>
          <ac:spMkLst>
            <pc:docMk/>
            <pc:sldMk cId="2636341619" sldId="389"/>
            <ac:spMk id="3" creationId="{830F6B26-4A85-0488-BD5A-22026906591F}"/>
          </ac:spMkLst>
        </pc:spChg>
        <pc:spChg chg="mod">
          <ac:chgData name="Kseniya Savelyeva" userId="61dfa266-1292-4dde-9989-92e37fd6a96c" providerId="ADAL" clId="{3B70B118-6BA7-461F-87EE-9475FEA63A47}" dt="2025-01-30T17:27:39.362" v="10" actId="14100"/>
          <ac:spMkLst>
            <pc:docMk/>
            <pc:sldMk cId="2636341619" sldId="389"/>
            <ac:spMk id="11" creationId="{C41F65FB-861F-D268-85E2-23C1331281B3}"/>
          </ac:spMkLst>
        </pc:spChg>
        <pc:spChg chg="mod">
          <ac:chgData name="Kseniya Savelyeva" userId="61dfa266-1292-4dde-9989-92e37fd6a96c" providerId="ADAL" clId="{3B70B118-6BA7-461F-87EE-9475FEA63A47}" dt="2025-01-30T17:27:45.904" v="12" actId="14100"/>
          <ac:spMkLst>
            <pc:docMk/>
            <pc:sldMk cId="2636341619" sldId="389"/>
            <ac:spMk id="12" creationId="{275998E0-6B50-7F24-10E9-AC44A172C189}"/>
          </ac:spMkLst>
        </pc:spChg>
        <pc:spChg chg="mod">
          <ac:chgData name="Kseniya Savelyeva" userId="61dfa266-1292-4dde-9989-92e37fd6a96c" providerId="ADAL" clId="{3B70B118-6BA7-461F-87EE-9475FEA63A47}" dt="2025-01-30T17:27:48.206" v="13" actId="14100"/>
          <ac:spMkLst>
            <pc:docMk/>
            <pc:sldMk cId="2636341619" sldId="389"/>
            <ac:spMk id="15" creationId="{E1799630-A7C6-D8FE-C9C2-48BB10E4EBF3}"/>
          </ac:spMkLst>
        </pc:spChg>
        <pc:spChg chg="mod">
          <ac:chgData name="Kseniya Savelyeva" userId="61dfa266-1292-4dde-9989-92e37fd6a96c" providerId="ADAL" clId="{3B70B118-6BA7-461F-87EE-9475FEA63A47}" dt="2025-01-30T17:27:51.144" v="14" actId="14100"/>
          <ac:spMkLst>
            <pc:docMk/>
            <pc:sldMk cId="2636341619" sldId="389"/>
            <ac:spMk id="16" creationId="{E46FCD90-95E5-5417-AA9C-DABF17500C96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7:17.099" v="33"/>
        <pc:sldMkLst>
          <pc:docMk/>
          <pc:sldMk cId="2663524991" sldId="390"/>
        </pc:sldMkLst>
        <pc:spChg chg="mod">
          <ac:chgData name="Kseniya Savelyeva" userId="61dfa266-1292-4dde-9989-92e37fd6a96c" providerId="ADAL" clId="{3B70B118-6BA7-461F-87EE-9475FEA63A47}" dt="2025-01-30T17:56:26.782" v="16" actId="14100"/>
          <ac:spMkLst>
            <pc:docMk/>
            <pc:sldMk cId="2663524991" sldId="390"/>
            <ac:spMk id="2" creationId="{364C5DE6-CAD8-D4D6-8E5B-38AF6BAE5547}"/>
          </ac:spMkLst>
        </pc:spChg>
        <pc:spChg chg="mod">
          <ac:chgData name="Kseniya Savelyeva" userId="61dfa266-1292-4dde-9989-92e37fd6a96c" providerId="ADAL" clId="{3B70B118-6BA7-461F-87EE-9475FEA63A47}" dt="2025-01-30T17:56:30.390" v="18" actId="14100"/>
          <ac:spMkLst>
            <pc:docMk/>
            <pc:sldMk cId="2663524991" sldId="390"/>
            <ac:spMk id="3" creationId="{07BACDC7-71FE-C0FD-3813-EE72FF0B7723}"/>
          </ac:spMkLst>
        </pc:spChg>
        <pc:spChg chg="mod">
          <ac:chgData name="Kseniya Savelyeva" userId="61dfa266-1292-4dde-9989-92e37fd6a96c" providerId="ADAL" clId="{3B70B118-6BA7-461F-87EE-9475FEA63A47}" dt="2025-01-30T17:56:44.169" v="24" actId="14100"/>
          <ac:spMkLst>
            <pc:docMk/>
            <pc:sldMk cId="2663524991" sldId="390"/>
            <ac:spMk id="7" creationId="{6B70EC82-21BB-6EC0-B1C8-F149C60B1819}"/>
          </ac:spMkLst>
        </pc:spChg>
        <pc:spChg chg="mod">
          <ac:chgData name="Kseniya Savelyeva" userId="61dfa266-1292-4dde-9989-92e37fd6a96c" providerId="ADAL" clId="{3B70B118-6BA7-461F-87EE-9475FEA63A47}" dt="2025-01-30T17:56:35.533" v="20" actId="14100"/>
          <ac:spMkLst>
            <pc:docMk/>
            <pc:sldMk cId="2663524991" sldId="390"/>
            <ac:spMk id="11" creationId="{3F7CC764-6D20-4422-C505-3F7BF44B6803}"/>
          </ac:spMkLst>
        </pc:spChg>
        <pc:spChg chg="mod">
          <ac:chgData name="Kseniya Savelyeva" userId="61dfa266-1292-4dde-9989-92e37fd6a96c" providerId="ADAL" clId="{3B70B118-6BA7-461F-87EE-9475FEA63A47}" dt="2025-01-30T17:56:40.091" v="22" actId="14100"/>
          <ac:spMkLst>
            <pc:docMk/>
            <pc:sldMk cId="2663524991" sldId="390"/>
            <ac:spMk id="12" creationId="{CE8C86DD-B913-0855-DECE-8A52D7D0EF2C}"/>
          </ac:spMkLst>
        </pc:spChg>
        <pc:spChg chg="mod">
          <ac:chgData name="Kseniya Savelyeva" userId="61dfa266-1292-4dde-9989-92e37fd6a96c" providerId="ADAL" clId="{3B70B118-6BA7-461F-87EE-9475FEA63A47}" dt="2025-01-30T17:56:53.102" v="28" actId="14100"/>
          <ac:spMkLst>
            <pc:docMk/>
            <pc:sldMk cId="2663524991" sldId="390"/>
            <ac:spMk id="15" creationId="{754B3298-500A-128B-1DF3-5D986DCEA76E}"/>
          </ac:spMkLst>
        </pc:spChg>
        <pc:spChg chg="mod">
          <ac:chgData name="Kseniya Savelyeva" userId="61dfa266-1292-4dde-9989-92e37fd6a96c" providerId="ADAL" clId="{3B70B118-6BA7-461F-87EE-9475FEA63A47}" dt="2025-01-30T17:56:48.423" v="26" actId="14100"/>
          <ac:spMkLst>
            <pc:docMk/>
            <pc:sldMk cId="2663524991" sldId="390"/>
            <ac:spMk id="16" creationId="{A5FE3581-64EF-3BBE-3D94-5F3B59091373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7:44.125" v="39"/>
        <pc:sldMkLst>
          <pc:docMk/>
          <pc:sldMk cId="3975594777" sldId="391"/>
        </pc:sldMkLst>
        <pc:spChg chg="mod">
          <ac:chgData name="Kseniya Savelyeva" userId="61dfa266-1292-4dde-9989-92e37fd6a96c" providerId="ADAL" clId="{3B70B118-6BA7-461F-87EE-9475FEA63A47}" dt="2025-01-30T17:57:34.995" v="36" actId="14100"/>
          <ac:spMkLst>
            <pc:docMk/>
            <pc:sldMk cId="3975594777" sldId="391"/>
            <ac:spMk id="7" creationId="{3235E212-5CE9-4221-878B-7E4BC6914715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9:17.134" v="53"/>
        <pc:sldMkLst>
          <pc:docMk/>
          <pc:sldMk cId="1680173852" sldId="393"/>
        </pc:sldMkLst>
        <pc:spChg chg="mod">
          <ac:chgData name="Kseniya Savelyeva" userId="61dfa266-1292-4dde-9989-92e37fd6a96c" providerId="ADAL" clId="{3B70B118-6BA7-461F-87EE-9475FEA63A47}" dt="2025-01-30T17:59:07.997" v="49" actId="14100"/>
          <ac:spMkLst>
            <pc:docMk/>
            <pc:sldMk cId="1680173852" sldId="393"/>
            <ac:spMk id="7" creationId="{21449067-9DA2-B955-DF78-506F1D45E5DA}"/>
          </ac:spMkLst>
        </pc:spChg>
        <pc:spChg chg="mod">
          <ac:chgData name="Kseniya Savelyeva" userId="61dfa266-1292-4dde-9989-92e37fd6a96c" providerId="ADAL" clId="{3B70B118-6BA7-461F-87EE-9475FEA63A47}" dt="2025-01-30T17:59:12.640" v="51" actId="14100"/>
          <ac:spMkLst>
            <pc:docMk/>
            <pc:sldMk cId="1680173852" sldId="393"/>
            <ac:spMk id="8" creationId="{0D90CFFE-37BD-9BC8-FEE0-975079ABA694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9:31.066" v="56"/>
        <pc:sldMkLst>
          <pc:docMk/>
          <pc:sldMk cId="3639789947" sldId="394"/>
        </pc:sldMkLst>
        <pc:spChg chg="mod">
          <ac:chgData name="Kseniya Savelyeva" userId="61dfa266-1292-4dde-9989-92e37fd6a96c" providerId="ADAL" clId="{3B70B118-6BA7-461F-87EE-9475FEA63A47}" dt="2025-01-30T17:59:26.975" v="54" actId="14100"/>
          <ac:spMkLst>
            <pc:docMk/>
            <pc:sldMk cId="3639789947" sldId="394"/>
            <ac:spMk id="3" creationId="{B0416186-C320-7241-C535-125776DA29E3}"/>
          </ac:spMkLst>
        </pc:spChg>
      </pc:sldChg>
      <pc:sldChg chg="modSp mod modAnim">
        <pc:chgData name="Kseniya Savelyeva" userId="61dfa266-1292-4dde-9989-92e37fd6a96c" providerId="ADAL" clId="{3B70B118-6BA7-461F-87EE-9475FEA63A47}" dt="2025-01-30T17:58:41.469" v="45"/>
        <pc:sldMkLst>
          <pc:docMk/>
          <pc:sldMk cId="3938046205" sldId="395"/>
        </pc:sldMkLst>
        <pc:spChg chg="mod">
          <ac:chgData name="Kseniya Savelyeva" userId="61dfa266-1292-4dde-9989-92e37fd6a96c" providerId="ADAL" clId="{3B70B118-6BA7-461F-87EE-9475FEA63A47}" dt="2025-01-30T17:58:31.871" v="42" actId="14100"/>
          <ac:spMkLst>
            <pc:docMk/>
            <pc:sldMk cId="3938046205" sldId="395"/>
            <ac:spMk id="7" creationId="{4F502FDE-50FB-0884-1D1C-6D237EE8E146}"/>
          </ac:spMkLst>
        </pc:spChg>
      </pc:sldChg>
      <pc:sldChg chg="delSp modSp add mod">
        <pc:chgData name="Kseniya Savelyeva" userId="61dfa266-1292-4dde-9989-92e37fd6a96c" providerId="ADAL" clId="{3B70B118-6BA7-461F-87EE-9475FEA63A47}" dt="2025-02-04T14:46:54.935" v="71" actId="478"/>
        <pc:sldMkLst>
          <pc:docMk/>
          <pc:sldMk cId="1077675585" sldId="421"/>
        </pc:sldMkLst>
        <pc:spChg chg="mod">
          <ac:chgData name="Kseniya Savelyeva" userId="61dfa266-1292-4dde-9989-92e37fd6a96c" providerId="ADAL" clId="{3B70B118-6BA7-461F-87EE-9475FEA63A47}" dt="2025-02-04T14:46:53.026" v="68" actId="6549"/>
          <ac:spMkLst>
            <pc:docMk/>
            <pc:sldMk cId="1077675585" sldId="421"/>
            <ac:spMk id="6" creationId="{290C78FE-2368-C6A2-9AB3-74E0389F6911}"/>
          </ac:spMkLst>
        </pc:spChg>
        <pc:picChg chg="del">
          <ac:chgData name="Kseniya Savelyeva" userId="61dfa266-1292-4dde-9989-92e37fd6a96c" providerId="ADAL" clId="{3B70B118-6BA7-461F-87EE-9475FEA63A47}" dt="2025-02-04T14:46:54.258" v="70" actId="478"/>
          <ac:picMkLst>
            <pc:docMk/>
            <pc:sldMk cId="1077675585" sldId="421"/>
            <ac:picMk id="2" creationId="{5117C8EF-C349-65A9-07C0-3D5468AFA2E1}"/>
          </ac:picMkLst>
        </pc:picChg>
        <pc:picChg chg="del">
          <ac:chgData name="Kseniya Savelyeva" userId="61dfa266-1292-4dde-9989-92e37fd6a96c" providerId="ADAL" clId="{3B70B118-6BA7-461F-87EE-9475FEA63A47}" dt="2025-02-04T14:46:53.795" v="69" actId="478"/>
          <ac:picMkLst>
            <pc:docMk/>
            <pc:sldMk cId="1077675585" sldId="421"/>
            <ac:picMk id="3" creationId="{0576948C-EDD0-A4CA-7F94-37DC7C75DB68}"/>
          </ac:picMkLst>
        </pc:picChg>
        <pc:picChg chg="del">
          <ac:chgData name="Kseniya Savelyeva" userId="61dfa266-1292-4dde-9989-92e37fd6a96c" providerId="ADAL" clId="{3B70B118-6BA7-461F-87EE-9475FEA63A47}" dt="2025-02-04T14:46:54.935" v="71" actId="478"/>
          <ac:picMkLst>
            <pc:docMk/>
            <pc:sldMk cId="1077675585" sldId="421"/>
            <ac:picMk id="20" creationId="{9383EB9B-99D2-17AD-2C3B-6BCFEE1F8B4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84508CF-F35E-4706-9BA6-77B79739D350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508FB5-316F-4A35-B1F0-6AB2FEB5A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7A26D-E782-4A23-BE45-60EE98FD9B7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B2A7E-0BD1-4B2E-9C7E-29952F56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5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9FA2-7B62-CA74-B7A2-FE973630D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82C57-E6D4-7794-1BB2-A910785A4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96764C-74B0-00C4-BD4D-A95A7108F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9666-C0C8-D595-12E5-8DE9F954B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2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3B2A7E-0BD1-4B2E-9C7E-29952F5650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5AFAB17C-35D6-4B9D-9E7A-2C01A9E843E0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3D71890-B3CB-4FD8-834D-009164FB213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3">
            <a:extLst>
              <a:ext uri="{FF2B5EF4-FFF2-40B4-BE49-F238E27FC236}">
                <a16:creationId xmlns:a16="http://schemas.microsoft.com/office/drawing/2014/main" id="{EAB87C57-A24A-40AF-AB55-474978C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8" name="Tytuł 3">
            <a:extLst>
              <a:ext uri="{FF2B5EF4-FFF2-40B4-BE49-F238E27FC236}">
                <a16:creationId xmlns:a16="http://schemas.microsoft.com/office/drawing/2014/main" id="{6C16F662-5664-479A-B220-CABCADD0FD75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0E60A237-D655-4551-9317-77C28468972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B40AADC7-9D6F-6E91-B17B-64D6485166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5C5AE3-66A7-1806-4B30-09D62D9FEF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79EF88-0D14-44C5-95DD-FD4BDA8BD4CB}"/>
              </a:ext>
            </a:extLst>
          </p:cNvPr>
          <p:cNvSpPr txBox="1">
            <a:spLocks/>
          </p:cNvSpPr>
          <p:nvPr userDrawn="1"/>
        </p:nvSpPr>
        <p:spPr>
          <a:xfrm>
            <a:off x="609601" y="1252901"/>
            <a:ext cx="5105400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Click to edit Master 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258BBE-7AF6-480D-9B5E-BD8787F5F362}"/>
              </a:ext>
            </a:extLst>
          </p:cNvPr>
          <p:cNvSpPr txBox="1">
            <a:spLocks/>
          </p:cNvSpPr>
          <p:nvPr userDrawn="1"/>
        </p:nvSpPr>
        <p:spPr>
          <a:xfrm>
            <a:off x="5994401" y="1252901"/>
            <a:ext cx="5130799" cy="723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 b="0" kern="1200" spc="-100" baseline="0">
                <a:solidFill>
                  <a:srgbClr val="003478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50B8888E-9D9C-4AAE-8AE1-93023477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3FE002C-AFB5-4CF5-81BC-766EA534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1A398D2-66AE-4633-AA8A-C10308375B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973580"/>
            <a:ext cx="5105400" cy="374142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AAA7E38-9519-1672-AF97-265D81816ED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2E4C9-129F-24B8-4F5C-814DBC2AA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385D1FB-2BB6-7875-0652-A51E52E780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FD2A3-EF5F-4F56-B60D-483AD163C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516380"/>
            <a:ext cx="11074400" cy="4267200"/>
          </a:xfrm>
          <a:prstGeom prst="rect">
            <a:avLst/>
          </a:prstGeom>
        </p:spPr>
        <p:txBody>
          <a:bodyPr/>
          <a:lstStyle>
            <a:lvl1pPr marL="115887" indent="0">
              <a:buClr>
                <a:srgbClr val="2D94E0"/>
              </a:buClr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568325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914400" indent="0">
              <a:buClr>
                <a:srgbClr val="2D94E0"/>
              </a:buClr>
              <a:buFont typeface="Arial" panose="020B0604020202020204" pitchFamily="34" charset="0"/>
              <a:buNone/>
              <a:defRPr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pl-PL" dirty="0" err="1"/>
              <a:t>Paragraph</a:t>
            </a:r>
            <a:r>
              <a:rPr lang="pl-PL" dirty="0"/>
              <a:t> </a:t>
            </a:r>
            <a:r>
              <a:rPr lang="pl-PL" dirty="0" err="1"/>
              <a:t>text</a:t>
            </a:r>
            <a:endParaRPr lang="en-US" dirty="0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540A7C48-B8F6-4A41-817E-C7AD1B69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CDD37F0-4689-486C-0BC1-C6BA7FAFC5EB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CFC53A-0FAB-3D5F-59B3-8D4734487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5E92059-3B77-1F10-BB03-3E90CAEF1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3">
            <a:extLst>
              <a:ext uri="{FF2B5EF4-FFF2-40B4-BE49-F238E27FC236}">
                <a16:creationId xmlns:a16="http://schemas.microsoft.com/office/drawing/2014/main" id="{26936C94-584A-4267-8BBC-4B7B7E1A5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074400" cy="978381"/>
          </a:xfrm>
          <a:prstGeom prst="rect">
            <a:avLst/>
          </a:prstGeom>
        </p:spPr>
        <p:txBody>
          <a:bodyPr/>
          <a:lstStyle>
            <a:lvl1pPr>
              <a:defRPr sz="4000" b="1" spc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F41FF0-2F10-A30F-F3C3-A76E8648C55A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449C7D-F8C6-5139-9F53-F22DC0238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AB02914-322F-A931-690A-4DBFBD805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427728-C202-40A1-9A19-01DEF984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33800"/>
            <a:ext cx="12192000" cy="1143000"/>
          </a:xfrm>
          <a:prstGeom prst="rect">
            <a:avLst/>
          </a:prstGeom>
        </p:spPr>
        <p:txBody>
          <a:bodyPr/>
          <a:lstStyle>
            <a:lvl1pPr>
              <a:defRPr sz="45000" b="1" spc="0">
                <a:solidFill>
                  <a:schemeClr val="tx2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Questions</a:t>
            </a:r>
            <a:r>
              <a:rPr lang="pl-PL" sz="5400" dirty="0"/>
              <a:t>?</a:t>
            </a:r>
            <a:endParaRPr lang="en-US" sz="5400" dirty="0"/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id="{56BE582A-5018-B36D-96B8-1BC1D5FD8580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9989A5A-2D8F-92D1-1072-69C4964E7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4F4B985-EEBE-0A13-BEFF-5F13D26A0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039" y="1933522"/>
            <a:ext cx="1677923" cy="136936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FC2212-72FE-A787-7122-120C7CEC33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3200" y="76200"/>
            <a:ext cx="15240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9114BA-10F2-4096-95CF-78276C49245A}"/>
              </a:ext>
            </a:extLst>
          </p:cNvPr>
          <p:cNvSpPr/>
          <p:nvPr userDrawn="1"/>
        </p:nvSpPr>
        <p:spPr>
          <a:xfrm>
            <a:off x="-2569" y="-1"/>
            <a:ext cx="12194569" cy="6240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58DA13-EA99-4F89-ADC6-B207C3B4B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48888"/>
            <a:ext cx="12192000" cy="1143000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pl-PL" sz="5400" dirty="0" err="1"/>
              <a:t>Thank</a:t>
            </a:r>
            <a:r>
              <a:rPr lang="pl-PL" sz="5400" dirty="0"/>
              <a:t> </a:t>
            </a:r>
            <a:r>
              <a:rPr lang="pl-PL" sz="5400" dirty="0" err="1"/>
              <a:t>you</a:t>
            </a:r>
            <a:r>
              <a:rPr lang="pl-PL" sz="5400" dirty="0"/>
              <a:t>!</a:t>
            </a:r>
            <a:endParaRPr lang="en-US" sz="5400" dirty="0"/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id="{36449EC7-9C20-B223-5E74-141B2799FAB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76B454-DA97-FB97-7BD8-40342D82B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4530CE8-1662-27AF-81A3-8F632597B0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13">
            <a:extLst>
              <a:ext uri="{FF2B5EF4-FFF2-40B4-BE49-F238E27FC236}">
                <a16:creationId xmlns:a16="http://schemas.microsoft.com/office/drawing/2014/main" id="{2187B27A-6B8F-8A54-61B0-E36B4A594F2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14">
            <a:extLst>
              <a:ext uri="{FF2B5EF4-FFF2-40B4-BE49-F238E27FC236}">
                <a16:creationId xmlns:a16="http://schemas.microsoft.com/office/drawing/2014/main" id="{E8653041-0CEE-8C03-62C6-E0F49B302FE5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44DA222D-0FFD-5803-1591-7902F5F4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5" name="Tytuł 3">
            <a:extLst>
              <a:ext uri="{FF2B5EF4-FFF2-40B4-BE49-F238E27FC236}">
                <a16:creationId xmlns:a16="http://schemas.microsoft.com/office/drawing/2014/main" id="{9F268D28-5F07-95AE-565A-1B4766439469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8">
            <a:extLst>
              <a:ext uri="{FF2B5EF4-FFF2-40B4-BE49-F238E27FC236}">
                <a16:creationId xmlns:a16="http://schemas.microsoft.com/office/drawing/2014/main" id="{D01F005E-815E-7283-10A3-E4AD4231ED35}"/>
              </a:ext>
            </a:extLst>
          </p:cNvPr>
          <p:cNvCxnSpPr/>
          <p:nvPr userDrawn="1"/>
        </p:nvCxnSpPr>
        <p:spPr>
          <a:xfrm>
            <a:off x="685800" y="4419600"/>
            <a:ext cx="533400" cy="0"/>
          </a:xfrm>
          <a:prstGeom prst="line">
            <a:avLst/>
          </a:prstGeom>
          <a:ln w="38100" cap="flat">
            <a:solidFill>
              <a:schemeClr val="accent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7222D4C-443E-452A-BA6D-C01A3E1E7D54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A495E97E-DC21-A1A1-F36C-A00906CAB0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8698746-EB33-739E-D3B5-A05FE6F17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13">
            <a:extLst>
              <a:ext uri="{FF2B5EF4-FFF2-40B4-BE49-F238E27FC236}">
                <a16:creationId xmlns:a16="http://schemas.microsoft.com/office/drawing/2014/main" id="{C5D1F2EF-A9CE-D97D-4C2B-09BA0F8302D8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4">
            <a:extLst>
              <a:ext uri="{FF2B5EF4-FFF2-40B4-BE49-F238E27FC236}">
                <a16:creationId xmlns:a16="http://schemas.microsoft.com/office/drawing/2014/main" id="{A43360DD-ACDE-BB9C-E2D0-8E87B8D43006}"/>
              </a:ext>
            </a:extLst>
          </p:cNvPr>
          <p:cNvSpPr/>
          <p:nvPr userDrawn="1"/>
        </p:nvSpPr>
        <p:spPr>
          <a:xfrm>
            <a:off x="8001000" y="1752600"/>
            <a:ext cx="4190999" cy="510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3">
            <a:extLst>
              <a:ext uri="{FF2B5EF4-FFF2-40B4-BE49-F238E27FC236}">
                <a16:creationId xmlns:a16="http://schemas.microsoft.com/office/drawing/2014/main" id="{FECA556E-EDE8-AD00-8F3B-686DAE15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13" name="Tytuł 3">
            <a:extLst>
              <a:ext uri="{FF2B5EF4-FFF2-40B4-BE49-F238E27FC236}">
                <a16:creationId xmlns:a16="http://schemas.microsoft.com/office/drawing/2014/main" id="{6FB0334D-F975-ABE5-7D9A-19D5D3FD92E8}"/>
              </a:ext>
            </a:extLst>
          </p:cNvPr>
          <p:cNvSpPr txBox="1">
            <a:spLocks/>
          </p:cNvSpPr>
          <p:nvPr userDrawn="1"/>
        </p:nvSpPr>
        <p:spPr>
          <a:xfrm>
            <a:off x="533400" y="4160837"/>
            <a:ext cx="6858000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kern="1200" spc="-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500" dirty="0">
              <a:latin typeface="Franklin Gothic Book" panose="020B0503020102020204" pitchFamily="34" charset="0"/>
            </a:endParaRPr>
          </a:p>
        </p:txBody>
      </p:sp>
      <p:cxnSp>
        <p:nvCxnSpPr>
          <p:cNvPr id="16" name="Łącznik prosty 13">
            <a:extLst>
              <a:ext uri="{FF2B5EF4-FFF2-40B4-BE49-F238E27FC236}">
                <a16:creationId xmlns:a16="http://schemas.microsoft.com/office/drawing/2014/main" id="{65396E91-8FF9-594F-FBC6-FB1C83C7F82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533400"/>
            <a:ext cx="0" cy="1600200"/>
          </a:xfrm>
          <a:prstGeom prst="line">
            <a:avLst/>
          </a:prstGeom>
          <a:ln w="38100" cap="sq">
            <a:solidFill>
              <a:schemeClr val="bg1">
                <a:lumMod val="9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A8A6397-A270-9174-A38B-C7488F55C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45FE191-AC43-47BC-5648-FAA171983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1964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688115B-895F-63D0-56C1-952268403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544EC44-C0EB-0274-2CC9-D113A5788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6DD0231-7DFF-4A43-B5B2-F2624899C965}"/>
              </a:ext>
            </a:extLst>
          </p:cNvPr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30BDCE48-CE52-4AE8-B95D-908CBED8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46437"/>
            <a:ext cx="6858000" cy="1325563"/>
          </a:xfrm>
          <a:prstGeom prst="rect">
            <a:avLst/>
          </a:prstGeom>
        </p:spPr>
        <p:txBody>
          <a:bodyPr anchor="ctr"/>
          <a:lstStyle>
            <a:lvl1pPr>
              <a:defRPr sz="5000" b="1" spc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dirty="0"/>
              <a:t>Presentation </a:t>
            </a:r>
            <a:r>
              <a:rPr lang="pl-PL" dirty="0" err="1"/>
              <a:t>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E34128-3664-9E45-D034-D5EEC0417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80" y="639748"/>
            <a:ext cx="2640330" cy="58674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6042C77-EB6A-BF2C-B277-610181673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00668" y="605934"/>
            <a:ext cx="2553318" cy="6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rgbClr val="2D94E0"/>
              </a:buClr>
              <a:buFont typeface="Arial" panose="020B0604020202020204" pitchFamily="34" charset="0"/>
              <a:buChar char="•"/>
              <a:defRPr sz="2800">
                <a:solidFill>
                  <a:srgbClr val="232323"/>
                </a:solidFill>
                <a:latin typeface="Franklin Gothic Book" panose="020B0503020102020204" pitchFamily="34" charset="0"/>
              </a:defRPr>
            </a:lvl1pPr>
            <a:lvl2pPr marL="914400" indent="-346075">
              <a:buClr>
                <a:srgbClr val="2D94E0"/>
              </a:buClr>
              <a:buFont typeface="Arial" panose="020B0604020202020204" pitchFamily="34" charset="0"/>
              <a:buChar char="•"/>
              <a:defRPr sz="2400">
                <a:solidFill>
                  <a:srgbClr val="232323"/>
                </a:solidFill>
                <a:latin typeface="Franklin Gothic Book" panose="020B0503020102020204" pitchFamily="34" charset="0"/>
              </a:defRPr>
            </a:lvl2pPr>
            <a:lvl3pPr marL="1260475" indent="-346075">
              <a:buClr>
                <a:srgbClr val="2D94E0"/>
              </a:buClr>
              <a:buFont typeface="Arial" panose="020B0604020202020204" pitchFamily="34" charset="0"/>
              <a:buChar char="•"/>
              <a:defRPr sz="2000">
                <a:solidFill>
                  <a:srgbClr val="232323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3B583081-1B9C-3CDF-EEB2-00F875570367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51A586-57CF-D5ED-DABF-EDB7E7614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595FA62-BE92-B16D-D089-CA39FE688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BD34791-03EB-40DB-BD32-77B5E0312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11252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lang="pl-PL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90C0FCDC-8301-8F5E-FAA3-F92AAEDF2EE3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6B0DED-0FD0-1F4E-7046-B28B284DA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18069C-60C1-3C88-DC91-9624D64AE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6">
            <a:extLst>
              <a:ext uri="{FF2B5EF4-FFF2-40B4-BE49-F238E27FC236}">
                <a16:creationId xmlns:a16="http://schemas.microsoft.com/office/drawing/2014/main" id="{62008CC5-EBAC-DA0A-70F9-2929376AB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25908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Name</a:t>
            </a:r>
            <a:endParaRPr lang="en-US" dirty="0"/>
          </a:p>
        </p:txBody>
      </p:sp>
      <p:sp>
        <p:nvSpPr>
          <p:cNvPr id="4" name="Symbol zastępczy tekstu 6">
            <a:extLst>
              <a:ext uri="{FF2B5EF4-FFF2-40B4-BE49-F238E27FC236}">
                <a16:creationId xmlns:a16="http://schemas.microsoft.com/office/drawing/2014/main" id="{CDF2C916-2914-2320-75D1-B2B5A9122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3276600"/>
            <a:ext cx="5105400" cy="609600"/>
          </a:xfrm>
          <a:prstGeom prst="rect">
            <a:avLst/>
          </a:prstGeom>
        </p:spPr>
        <p:txBody>
          <a:bodyPr/>
          <a:lstStyle>
            <a:lvl1pPr marL="115887" indent="0">
              <a:buNone/>
              <a:defRPr lang="en-US" sz="2800" b="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 err="1"/>
              <a:t>Title</a:t>
            </a:r>
            <a:endParaRPr lang="en-US" dirty="0"/>
          </a:p>
        </p:txBody>
      </p:sp>
      <p:sp>
        <p:nvSpPr>
          <p:cNvPr id="5" name="Owal 1">
            <a:extLst>
              <a:ext uri="{FF2B5EF4-FFF2-40B4-BE49-F238E27FC236}">
                <a16:creationId xmlns:a16="http://schemas.microsoft.com/office/drawing/2014/main" id="{2DEFDF94-FDCA-438A-D4DC-FC297A7D8FE1}"/>
              </a:ext>
            </a:extLst>
          </p:cNvPr>
          <p:cNvSpPr/>
          <p:nvPr userDrawn="1"/>
        </p:nvSpPr>
        <p:spPr>
          <a:xfrm>
            <a:off x="3200400" y="2438400"/>
            <a:ext cx="1524000" cy="1524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4">
            <a:extLst>
              <a:ext uri="{FF2B5EF4-FFF2-40B4-BE49-F238E27FC236}">
                <a16:creationId xmlns:a16="http://schemas.microsoft.com/office/drawing/2014/main" id="{48BDE8E6-4CEC-2A79-9479-A8253FBB81FE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A892494-071E-545B-2FA5-92632C18C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2F55390-A6CC-8BC9-64D5-01E76F862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D6674B-1786-4E05-A8AF-E079348A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1pPr>
            <a:lvl2pPr marL="914400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j-lt"/>
              </a:defRPr>
            </a:lvl2pPr>
            <a:lvl3pPr marL="1260475" indent="-346075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j-lt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8447E3-85E3-44D1-BE52-0C947D314F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9800" y="1516380"/>
            <a:ext cx="5105400" cy="42672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60475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ytuł 3">
            <a:extLst>
              <a:ext uri="{FF2B5EF4-FFF2-40B4-BE49-F238E27FC236}">
                <a16:creationId xmlns:a16="http://schemas.microsoft.com/office/drawing/2014/main" id="{C49E9769-1588-4F8B-9840-103F42AE7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9" name="Prostokąt 4">
            <a:extLst>
              <a:ext uri="{FF2B5EF4-FFF2-40B4-BE49-F238E27FC236}">
                <a16:creationId xmlns:a16="http://schemas.microsoft.com/office/drawing/2014/main" id="{A186FD6A-BF60-E96A-79BE-CD2B3A9F9EA2}"/>
              </a:ext>
            </a:extLst>
          </p:cNvPr>
          <p:cNvSpPr/>
          <p:nvPr userDrawn="1"/>
        </p:nvSpPr>
        <p:spPr>
          <a:xfrm>
            <a:off x="0" y="6240780"/>
            <a:ext cx="12192000" cy="693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717F4F7-F034-123C-2025-62793F01C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582" y="6423660"/>
            <a:ext cx="1860204" cy="28956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9EB3271-C0A3-9FC9-51DF-30EF56BA70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027" y="6370320"/>
            <a:ext cx="1798701" cy="4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31" r:id="rId2"/>
    <p:sldLayoutId id="2147483932" r:id="rId3"/>
    <p:sldLayoutId id="2147483927" r:id="rId4"/>
    <p:sldLayoutId id="2147483935" r:id="rId5"/>
    <p:sldLayoutId id="2147483917" r:id="rId6"/>
    <p:sldLayoutId id="2147483934" r:id="rId7"/>
    <p:sldLayoutId id="2147483933" r:id="rId8"/>
    <p:sldLayoutId id="2147483929" r:id="rId9"/>
    <p:sldLayoutId id="2147483930" r:id="rId10"/>
    <p:sldLayoutId id="2147483905" r:id="rId11"/>
    <p:sldLayoutId id="2147483925" r:id="rId12"/>
    <p:sldLayoutId id="2147483924" r:id="rId13"/>
    <p:sldLayoutId id="214748392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 kern="1200" spc="-100" baseline="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2pPr>
      <a:lvl3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3pPr>
      <a:lvl4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4pPr>
      <a:lvl5pPr algn="l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sz="4500">
          <a:solidFill>
            <a:srgbClr val="003478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568325" indent="-4524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4607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−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1030288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1" fontAlgn="base" hangingPunct="1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oftware.na3.teamsupport.com/knowledgeBase/14316985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idealsoftware.na3.teamsupport.com/knowledgeBase/1431712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idealsoftware.na3.teamsupport.com/knowledgeBase/1431704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88083-C335-446C-C0B2-E161C3A06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A8BD354C-E92B-197D-446B-165444094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478" y="1828800"/>
            <a:ext cx="2226520" cy="747712"/>
          </a:xfrm>
          <a:prstGeom prst="rect">
            <a:avLst/>
          </a:prstGeom>
        </p:spPr>
      </p:pic>
      <p:sp>
        <p:nvSpPr>
          <p:cNvPr id="8" name="Tytuł 17">
            <a:extLst>
              <a:ext uri="{FF2B5EF4-FFF2-40B4-BE49-F238E27FC236}">
                <a16:creationId xmlns:a16="http://schemas.microsoft.com/office/drawing/2014/main" id="{8489A3A3-15DA-525A-D3F3-EBA0226FE6AB}"/>
              </a:ext>
            </a:extLst>
          </p:cNvPr>
          <p:cNvSpPr txBox="1">
            <a:spLocks/>
          </p:cNvSpPr>
          <p:nvPr/>
        </p:nvSpPr>
        <p:spPr>
          <a:xfrm>
            <a:off x="685800" y="3288792"/>
            <a:ext cx="8229600" cy="19351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5000" b="1" kern="1200" spc="0" baseline="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2pPr>
            <a:lvl3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3pPr>
            <a:lvl4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4pPr>
            <a:lvl5pPr algn="l" rtl="0" eaLnBrk="1" fontAlgn="base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rgbClr val="003478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800" dirty="0">
                <a:latin typeface="+mj-lt"/>
              </a:rPr>
              <a:t>Clear the Clutter: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accent2"/>
                </a:solidFill>
                <a:latin typeface="+mj-lt"/>
              </a:rPr>
              <a:t>Solutions for Cleaning Up </a:t>
            </a:r>
            <a:br>
              <a:rPr lang="pl-PL" sz="2800" b="0" dirty="0">
                <a:solidFill>
                  <a:schemeClr val="accent2"/>
                </a:solidFill>
                <a:latin typeface="+mj-lt"/>
              </a:rPr>
            </a:br>
            <a:r>
              <a:rPr lang="en-US" sz="2800" b="0" dirty="0">
                <a:solidFill>
                  <a:schemeClr val="accent2"/>
                </a:solidFill>
                <a:latin typeface="+mj-lt"/>
              </a:rPr>
              <a:t>Your Accounts</a:t>
            </a:r>
            <a:br>
              <a:rPr lang="en-US" sz="1050" dirty="0">
                <a:latin typeface="+mj-lt"/>
              </a:rPr>
            </a:br>
            <a:endParaRPr lang="pl-PL" sz="105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1050" b="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+mj-lt"/>
              </a:rPr>
              <a:t>February</a:t>
            </a:r>
            <a:r>
              <a:rPr lang="pl-PL" sz="2000" b="0" dirty="0">
                <a:latin typeface="+mj-lt"/>
              </a:rPr>
              <a:t> 202</a:t>
            </a:r>
            <a:r>
              <a:rPr lang="en-US" sz="2000" b="0" dirty="0">
                <a:latin typeface="+mj-lt"/>
              </a:rPr>
              <a:t>5</a:t>
            </a:r>
            <a:endParaRPr lang="pl-PL" sz="2000" b="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4400" b="0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898D29-781E-377A-F8F6-A26A01927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45162"/>
          <a:stretch/>
        </p:blipFill>
        <p:spPr>
          <a:xfrm>
            <a:off x="7620000" y="1752600"/>
            <a:ext cx="45720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EA2C7F-F4F3-47D9-8EE6-2C1F8420E6D6}"/>
              </a:ext>
            </a:extLst>
          </p:cNvPr>
          <p:cNvSpPr txBox="1">
            <a:spLocks/>
          </p:cNvSpPr>
          <p:nvPr/>
        </p:nvSpPr>
        <p:spPr>
          <a:xfrm>
            <a:off x="122434" y="5551773"/>
            <a:ext cx="6297202" cy="60960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BF56E-D7DE-2A12-E42C-30B59C4B22C4}"/>
              </a:ext>
            </a:extLst>
          </p:cNvPr>
          <p:cNvSpPr txBox="1"/>
          <p:nvPr/>
        </p:nvSpPr>
        <p:spPr>
          <a:xfrm>
            <a:off x="685800" y="53287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Jeff Plecity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SR Implementation Specialist</a:t>
            </a:r>
          </a:p>
        </p:txBody>
      </p:sp>
    </p:spTree>
    <p:extLst>
      <p:ext uri="{BB962C8B-B14F-4D97-AF65-F5344CB8AC3E}">
        <p14:creationId xmlns:p14="http://schemas.microsoft.com/office/powerpoint/2010/main" val="139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E69B-D6BE-8996-1F8E-B6BAEC8EB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0C78FE-2368-C6A2-9AB3-74E0389F6911}"/>
              </a:ext>
            </a:extLst>
          </p:cNvPr>
          <p:cNvSpPr txBox="1"/>
          <p:nvPr/>
        </p:nvSpPr>
        <p:spPr>
          <a:xfrm>
            <a:off x="1352233" y="1494662"/>
            <a:ext cx="6281466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2"/>
              </a:rPr>
              <a:t>Reconciling Reports to General Ledger Account Balances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3"/>
              </a:rPr>
              <a:t>Merging General Ledger Accounts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659A1"/>
                </a:solidFill>
                <a:latin typeface="+mj-lt"/>
                <a:hlinkClick r:id="rId4"/>
              </a:rPr>
              <a:t>Regenerating the General Ledger Balance Table</a:t>
            </a:r>
            <a:endParaRPr lang="en-US" sz="1600" b="1" dirty="0">
              <a:solidFill>
                <a:srgbClr val="1659A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rgbClr val="1659A1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404391C-BC26-7D36-5E56-F4CC848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Base Resources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AA72B67-4E0E-4B21-0A3B-8173CDB89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1573012"/>
            <a:ext cx="424507" cy="356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69D602-7CF8-30BB-132E-FA2BB1D3C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r="42725"/>
          <a:stretch/>
        </p:blipFill>
        <p:spPr>
          <a:xfrm>
            <a:off x="7797728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72A990-D6B1-4631-71B1-60C54D48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2304532"/>
            <a:ext cx="424507" cy="35651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ED45569-828A-1082-CA59-570892805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885" y="3036052"/>
            <a:ext cx="424507" cy="3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D0733-9E31-15B2-001D-D7602A5C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j-lt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E37D11-1C2B-EDC6-425F-38DC99DBDFE9}"/>
              </a:ext>
            </a:extLst>
          </p:cNvPr>
          <p:cNvSpPr txBox="1">
            <a:spLocks/>
          </p:cNvSpPr>
          <p:nvPr/>
        </p:nvSpPr>
        <p:spPr>
          <a:xfrm>
            <a:off x="708884" y="2814255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2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5CD6F2-A437-D902-A194-4B20DBFD3D61}"/>
              </a:ext>
            </a:extLst>
          </p:cNvPr>
          <p:cNvSpPr txBox="1">
            <a:spLocks/>
          </p:cNvSpPr>
          <p:nvPr/>
        </p:nvSpPr>
        <p:spPr>
          <a:xfrm>
            <a:off x="708884" y="3604226"/>
            <a:ext cx="698400" cy="698400"/>
          </a:xfrm>
          <a:prstGeom prst="roundRect">
            <a:avLst>
              <a:gd name="adj" fmla="val 3938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dirty="0"/>
              <a:t>3</a:t>
            </a:r>
            <a:r>
              <a:rPr kumimoji="0" lang="pl-PL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CA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7BBCCF-2861-5764-859B-36D69A3E1F24}"/>
              </a:ext>
            </a:extLst>
          </p:cNvPr>
          <p:cNvSpPr txBox="1">
            <a:spLocks/>
          </p:cNvSpPr>
          <p:nvPr/>
        </p:nvSpPr>
        <p:spPr>
          <a:xfrm>
            <a:off x="1524000" y="2050350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What is Accounting related clutter?</a:t>
            </a:r>
            <a:r>
              <a:rPr lang="en-GB" sz="1700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77E0E32-DC23-B054-5736-88C6AD4B3661}"/>
              </a:ext>
            </a:extLst>
          </p:cNvPr>
          <p:cNvSpPr txBox="1">
            <a:spLocks/>
          </p:cNvSpPr>
          <p:nvPr/>
        </p:nvSpPr>
        <p:spPr>
          <a:xfrm>
            <a:off x="708884" y="2050350"/>
            <a:ext cx="698400" cy="698400"/>
          </a:xfrm>
          <a:prstGeom prst="roundRect">
            <a:avLst>
              <a:gd name="adj" fmla="val 5756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>
            <a:outerShdw blurRad="475572" dist="38100" dir="2700000" sx="103000" sy="103000" algn="tl" rotWithShape="0">
              <a:prstClr val="black">
                <a:alpha val="10000"/>
              </a:prst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ctr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Char char="​"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  <a:endParaRPr kumimoji="0" lang="en-CA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CE71E85-9F83-A1BF-20FE-35A039784491}"/>
              </a:ext>
            </a:extLst>
          </p:cNvPr>
          <p:cNvSpPr txBox="1">
            <a:spLocks/>
          </p:cNvSpPr>
          <p:nvPr/>
        </p:nvSpPr>
        <p:spPr>
          <a:xfrm>
            <a:off x="1524000" y="2837488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Where is the Accounting Clutter in Ideal?</a:t>
            </a:r>
            <a:r>
              <a:rPr lang="en-GB" sz="1700" dirty="0"/>
              <a:t>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709EC89-4187-647A-E790-10A214BF581C}"/>
              </a:ext>
            </a:extLst>
          </p:cNvPr>
          <p:cNvSpPr txBox="1">
            <a:spLocks/>
          </p:cNvSpPr>
          <p:nvPr/>
        </p:nvSpPr>
        <p:spPr>
          <a:xfrm>
            <a:off x="1524000" y="3624626"/>
            <a:ext cx="9877201" cy="698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77800" sx="101000" sy="101000" algn="ctr" rotWithShape="0">
              <a:schemeClr val="tx2">
                <a:alpha val="11000"/>
              </a:schemeClr>
            </a:outerShdw>
          </a:effectLst>
        </p:spPr>
        <p:txBody>
          <a:bodyPr vert="horz" wrap="square" lIns="108000" tIns="108000" rIns="108000" bIns="108000" rtlCol="0" anchor="ctr">
            <a:no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​"/>
              <a:defRPr lang="en-US" sz="1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150300" indent="0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Font typeface="Arial" panose="020B0604020202020204" pitchFamily="34" charset="0"/>
              <a:buNone/>
              <a:defRPr lang="en-US" sz="1800" b="1" kern="1000" cap="none" spc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lang="en-US" sz="1800" b="0" i="0" kern="1000" cap="none" spc="50" baseline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000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en-CA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04000" indent="-1800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720000" indent="-228580" algn="l" defTabSz="914318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>
              <a:buNone/>
            </a:pPr>
            <a:r>
              <a:rPr lang="en-US" sz="1700" dirty="0"/>
              <a:t>Cleaning up the Clutter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833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BCA62-CA6D-BA0B-22EE-906F54FA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2833"/>
            <a:ext cx="10972802" cy="1325563"/>
          </a:xfrm>
        </p:spPr>
        <p:txBody>
          <a:bodyPr/>
          <a:lstStyle/>
          <a:p>
            <a:pPr marL="115887" indent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Transactions created that were wrong but never fixed.  These transactions are still “hanging” on the financials in various places. Also, transactions that were started but never finished.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7A66E9-50D3-A81D-1A49-5296D522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What is Accounting Clutter?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2A0EDF6-AD4F-EA49-9976-6E60E87C384F}"/>
              </a:ext>
            </a:extLst>
          </p:cNvPr>
          <p:cNvSpPr txBox="1">
            <a:spLocks/>
          </p:cNvSpPr>
          <p:nvPr/>
        </p:nvSpPr>
        <p:spPr>
          <a:xfrm>
            <a:off x="577018" y="2172072"/>
            <a:ext cx="5156925" cy="42139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Accounting Clutter Makes: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7C5D10F-63B3-B124-FFE7-D9BB36E1DC83}"/>
              </a:ext>
            </a:extLst>
          </p:cNvPr>
          <p:cNvSpPr txBox="1">
            <a:spLocks/>
          </p:cNvSpPr>
          <p:nvPr/>
        </p:nvSpPr>
        <p:spPr>
          <a:xfrm>
            <a:off x="609599" y="2691699"/>
            <a:ext cx="4522527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Picture Cloudy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Disorganized Financial Records and Statements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Unnecessary Information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Analyzing Data Difficulty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Irrelevant Data Build-Up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10229CA-8FC8-FE8E-06D3-485B110987A0}"/>
              </a:ext>
            </a:extLst>
          </p:cNvPr>
          <p:cNvSpPr txBox="1">
            <a:spLocks/>
          </p:cNvSpPr>
          <p:nvPr/>
        </p:nvSpPr>
        <p:spPr>
          <a:xfrm>
            <a:off x="609599" y="4191110"/>
            <a:ext cx="4241035" cy="44277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Clutter is Caused by: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61F14E5-F46C-B0EE-9D69-6311C1384407}"/>
              </a:ext>
            </a:extLst>
          </p:cNvPr>
          <p:cNvSpPr txBox="1">
            <a:spLocks/>
          </p:cNvSpPr>
          <p:nvPr/>
        </p:nvSpPr>
        <p:spPr>
          <a:xfrm>
            <a:off x="642180" y="4710736"/>
            <a:ext cx="4221068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Outdated Practices and Procedures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Poor Record-Keeping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Overly Complex Reporting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06E444-2EA6-8E32-8E77-69563A8A0111}"/>
              </a:ext>
            </a:extLst>
          </p:cNvPr>
          <p:cNvSpPr/>
          <p:nvPr/>
        </p:nvSpPr>
        <p:spPr>
          <a:xfrm>
            <a:off x="6662057" y="2593469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C1C6D8-CE63-94F7-EE63-76FF89D0E377}"/>
              </a:ext>
            </a:extLst>
          </p:cNvPr>
          <p:cNvSpPr/>
          <p:nvPr/>
        </p:nvSpPr>
        <p:spPr>
          <a:xfrm>
            <a:off x="7848036" y="3173435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2F1885-7AFB-AD68-DAFB-3AA5D15D1B65}"/>
              </a:ext>
            </a:extLst>
          </p:cNvPr>
          <p:cNvSpPr/>
          <p:nvPr/>
        </p:nvSpPr>
        <p:spPr>
          <a:xfrm>
            <a:off x="6658752" y="3758538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F35149-7FD0-DCFF-01D5-C4E7116CEACD}"/>
              </a:ext>
            </a:extLst>
          </p:cNvPr>
          <p:cNvSpPr/>
          <p:nvPr/>
        </p:nvSpPr>
        <p:spPr>
          <a:xfrm>
            <a:off x="7848035" y="4347757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AFFA47-D7F6-0419-049F-B230C4A7D85F}"/>
              </a:ext>
            </a:extLst>
          </p:cNvPr>
          <p:cNvSpPr/>
          <p:nvPr/>
        </p:nvSpPr>
        <p:spPr>
          <a:xfrm>
            <a:off x="7818384" y="2166812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1396DE-6CCF-2D7A-1DAC-243F03EFC5DC}"/>
              </a:ext>
            </a:extLst>
          </p:cNvPr>
          <p:cNvSpPr/>
          <p:nvPr/>
        </p:nvSpPr>
        <p:spPr>
          <a:xfrm>
            <a:off x="8811910" y="2634619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3BBC89-3B13-D31D-7880-A00AE007A590}"/>
              </a:ext>
            </a:extLst>
          </p:cNvPr>
          <p:cNvSpPr/>
          <p:nvPr/>
        </p:nvSpPr>
        <p:spPr>
          <a:xfrm>
            <a:off x="8828200" y="3779014"/>
            <a:ext cx="1541417" cy="1541417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88000">
                <a:schemeClr val="accent1">
                  <a:tint val="44500"/>
                  <a:satMod val="160000"/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C1E0A88-DDC4-0EC4-231F-BF11034DDE3B}"/>
              </a:ext>
            </a:extLst>
          </p:cNvPr>
          <p:cNvSpPr txBox="1">
            <a:spLocks/>
          </p:cNvSpPr>
          <p:nvPr/>
        </p:nvSpPr>
        <p:spPr>
          <a:xfrm>
            <a:off x="6658752" y="3717459"/>
            <a:ext cx="3759783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2000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Clutter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43E9D64-3524-E637-8FCF-115AF950F923}"/>
              </a:ext>
            </a:extLst>
          </p:cNvPr>
          <p:cNvSpPr txBox="1">
            <a:spLocks/>
          </p:cNvSpPr>
          <p:nvPr/>
        </p:nvSpPr>
        <p:spPr>
          <a:xfrm>
            <a:off x="6096000" y="3149225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Excess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10BF1FB-71A1-10A8-9EDE-B9BD9C1A5F3E}"/>
              </a:ext>
            </a:extLst>
          </p:cNvPr>
          <p:cNvSpPr txBox="1">
            <a:spLocks/>
          </p:cNvSpPr>
          <p:nvPr/>
        </p:nvSpPr>
        <p:spPr>
          <a:xfrm>
            <a:off x="7279858" y="2556580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Over</a:t>
            </a:r>
            <a:r>
              <a:rPr lang="en-US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helm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D8688B07-D6B5-CE46-36AD-BF72A2D3BC80}"/>
              </a:ext>
            </a:extLst>
          </p:cNvPr>
          <p:cNvSpPr txBox="1">
            <a:spLocks/>
          </p:cNvSpPr>
          <p:nvPr/>
        </p:nvSpPr>
        <p:spPr>
          <a:xfrm>
            <a:off x="8310862" y="3170805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Chaos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F89C803-0FDB-EFA1-3396-4CF5F5BC7982}"/>
              </a:ext>
            </a:extLst>
          </p:cNvPr>
          <p:cNvSpPr txBox="1">
            <a:spLocks/>
          </p:cNvSpPr>
          <p:nvPr/>
        </p:nvSpPr>
        <p:spPr>
          <a:xfrm>
            <a:off x="6095999" y="4311059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No </a:t>
            </a: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time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F835AD02-2CFF-3E14-2D9A-5662F7319214}"/>
              </a:ext>
            </a:extLst>
          </p:cNvPr>
          <p:cNvSpPr txBox="1">
            <a:spLocks/>
          </p:cNvSpPr>
          <p:nvPr/>
        </p:nvSpPr>
        <p:spPr>
          <a:xfrm>
            <a:off x="8347852" y="4347253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No </a:t>
            </a: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space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50F2C018-68B6-3C8D-D70D-627D85277E61}"/>
              </a:ext>
            </a:extLst>
          </p:cNvPr>
          <p:cNvSpPr txBox="1">
            <a:spLocks/>
          </p:cNvSpPr>
          <p:nvPr/>
        </p:nvSpPr>
        <p:spPr>
          <a:xfrm>
            <a:off x="7328753" y="4930566"/>
            <a:ext cx="2469531" cy="87066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 algn="ctr">
              <a:buNone/>
            </a:pP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Can’t</a:t>
            </a: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find</a:t>
            </a:r>
            <a:r>
              <a:rPr lang="pl-PL" sz="1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pl-PL" sz="1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it</a:t>
            </a:r>
            <a:endParaRPr lang="en-US" sz="1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5C93-5F4B-E0EC-FE22-F3B8C293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23E7F-C3CB-C390-ED8D-402A5C07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Finding Accounting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EB23D27-9371-ADDB-32DE-621002AE4ECA}"/>
              </a:ext>
            </a:extLst>
          </p:cNvPr>
          <p:cNvSpPr txBox="1">
            <a:spLocks/>
          </p:cNvSpPr>
          <p:nvPr/>
        </p:nvSpPr>
        <p:spPr>
          <a:xfrm>
            <a:off x="495038" y="1385473"/>
            <a:ext cx="6737969" cy="73655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Chart of Accounts Maintenance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30F6B26-4A85-0488-BD5A-22026906591F}"/>
              </a:ext>
            </a:extLst>
          </p:cNvPr>
          <p:cNvSpPr txBox="1">
            <a:spLocks/>
          </p:cNvSpPr>
          <p:nvPr/>
        </p:nvSpPr>
        <p:spPr>
          <a:xfrm>
            <a:off x="609599" y="1816812"/>
            <a:ext cx="10972802" cy="49494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Duplicate or Unnecessary accounts will impact Financial Statements.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41F65FB-861F-D268-85E2-23C1331281B3}"/>
              </a:ext>
            </a:extLst>
          </p:cNvPr>
          <p:cNvSpPr txBox="1">
            <a:spLocks/>
          </p:cNvSpPr>
          <p:nvPr/>
        </p:nvSpPr>
        <p:spPr>
          <a:xfrm>
            <a:off x="495038" y="2390064"/>
            <a:ext cx="11037964" cy="4313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Maintenance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75998E0-6B50-7F24-10E9-AC44A172C189}"/>
              </a:ext>
            </a:extLst>
          </p:cNvPr>
          <p:cNvSpPr txBox="1">
            <a:spLocks/>
          </p:cNvSpPr>
          <p:nvPr/>
        </p:nvSpPr>
        <p:spPr>
          <a:xfrm>
            <a:off x="609599" y="2821403"/>
            <a:ext cx="10972802" cy="49494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Excessive “Bank” accounts that should not be designated as such</a:t>
            </a:r>
          </a:p>
        </p:txBody>
      </p:sp>
      <p:pic>
        <p:nvPicPr>
          <p:cNvPr id="13" name="Picture 12" descr="Close-up of documents and charts">
            <a:extLst>
              <a:ext uri="{FF2B5EF4-FFF2-40B4-BE49-F238E27FC236}">
                <a16:creationId xmlns:a16="http://schemas.microsoft.com/office/drawing/2014/main" id="{99BE6512-6DF4-586F-B686-440AFC68E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r="40075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1799630-A7C6-D8FE-C9C2-48BB10E4EBF3}"/>
              </a:ext>
            </a:extLst>
          </p:cNvPr>
          <p:cNvSpPr txBox="1">
            <a:spLocks/>
          </p:cNvSpPr>
          <p:nvPr/>
        </p:nvSpPr>
        <p:spPr>
          <a:xfrm>
            <a:off x="495038" y="3442471"/>
            <a:ext cx="11037964" cy="38352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Reconciliation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46FCD90-95E5-5417-AA9C-DABF17500C96}"/>
              </a:ext>
            </a:extLst>
          </p:cNvPr>
          <p:cNvSpPr txBox="1">
            <a:spLocks/>
          </p:cNvSpPr>
          <p:nvPr/>
        </p:nvSpPr>
        <p:spPr>
          <a:xfrm>
            <a:off x="609599" y="3873812"/>
            <a:ext cx="10972802" cy="383524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Bank Rec items that are not being cleared</a:t>
            </a:r>
          </a:p>
        </p:txBody>
      </p:sp>
    </p:spTree>
    <p:extLst>
      <p:ext uri="{BB962C8B-B14F-4D97-AF65-F5344CB8AC3E}">
        <p14:creationId xmlns:p14="http://schemas.microsoft.com/office/powerpoint/2010/main" val="26363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ED672-A693-D491-6969-52070146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AF4C77-0140-8E4A-4453-1609E6200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Identifying More Accounting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64C5DE6-CAD8-D4D6-8E5B-38AF6BAE5547}"/>
              </a:ext>
            </a:extLst>
          </p:cNvPr>
          <p:cNvSpPr txBox="1">
            <a:spLocks/>
          </p:cNvSpPr>
          <p:nvPr/>
        </p:nvSpPr>
        <p:spPr>
          <a:xfrm>
            <a:off x="495038" y="1385473"/>
            <a:ext cx="6850984" cy="4313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Deposit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7BACDC7-71FE-C0FD-3813-EE72FF0B7723}"/>
              </a:ext>
            </a:extLst>
          </p:cNvPr>
          <p:cNvSpPr txBox="1">
            <a:spLocks/>
          </p:cNvSpPr>
          <p:nvPr/>
        </p:nvSpPr>
        <p:spPr>
          <a:xfrm>
            <a:off x="609599" y="1816813"/>
            <a:ext cx="6489844" cy="35073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older items on top of the list.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F7CC764-6D20-4422-C505-3F7BF44B6803}"/>
              </a:ext>
            </a:extLst>
          </p:cNvPr>
          <p:cNvSpPr txBox="1">
            <a:spLocks/>
          </p:cNvSpPr>
          <p:nvPr/>
        </p:nvSpPr>
        <p:spPr>
          <a:xfrm>
            <a:off x="495038" y="2390063"/>
            <a:ext cx="6696872" cy="454797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Journal Entries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E8C86DD-B913-0855-DECE-8A52D7D0EF2C}"/>
              </a:ext>
            </a:extLst>
          </p:cNvPr>
          <p:cNvSpPr txBox="1">
            <a:spLocks/>
          </p:cNvSpPr>
          <p:nvPr/>
        </p:nvSpPr>
        <p:spPr>
          <a:xfrm>
            <a:off x="609599" y="2821404"/>
            <a:ext cx="6736423" cy="49452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Invalid journal entries…Click View/View All Other Users Journal Entries…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54B3298-500A-128B-1DF3-5D986DCEA76E}"/>
              </a:ext>
            </a:extLst>
          </p:cNvPr>
          <p:cNvSpPr txBox="1">
            <a:spLocks/>
          </p:cNvSpPr>
          <p:nvPr/>
        </p:nvSpPr>
        <p:spPr>
          <a:xfrm>
            <a:off x="495038" y="4623822"/>
            <a:ext cx="6850984" cy="770111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Financial Statement Layouts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5FE3581-64EF-3BBE-3D94-5F3B59091373}"/>
              </a:ext>
            </a:extLst>
          </p:cNvPr>
          <p:cNvSpPr txBox="1">
            <a:spLocks/>
          </p:cNvSpPr>
          <p:nvPr/>
        </p:nvSpPr>
        <p:spPr>
          <a:xfrm>
            <a:off x="609599" y="4026211"/>
            <a:ext cx="6489844" cy="431341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View/View All Other Users …</a:t>
            </a:r>
          </a:p>
        </p:txBody>
      </p:sp>
      <p:pic>
        <p:nvPicPr>
          <p:cNvPr id="4" name="Picture 3" descr="People with tablet">
            <a:extLst>
              <a:ext uri="{FF2B5EF4-FFF2-40B4-BE49-F238E27FC236}">
                <a16:creationId xmlns:a16="http://schemas.microsoft.com/office/drawing/2014/main" id="{3F3836F0-80CF-3367-A611-A232971A9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r="21955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B70EC82-21BB-6EC0-B1C8-F149C60B1819}"/>
              </a:ext>
            </a:extLst>
          </p:cNvPr>
          <p:cNvSpPr txBox="1">
            <a:spLocks/>
          </p:cNvSpPr>
          <p:nvPr/>
        </p:nvSpPr>
        <p:spPr>
          <a:xfrm>
            <a:off x="495037" y="3594872"/>
            <a:ext cx="5237943" cy="4313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Inventory Adjustment Entries</a:t>
            </a:r>
          </a:p>
        </p:txBody>
      </p:sp>
    </p:spTree>
    <p:extLst>
      <p:ext uri="{BB962C8B-B14F-4D97-AF65-F5344CB8AC3E}">
        <p14:creationId xmlns:p14="http://schemas.microsoft.com/office/powerpoint/2010/main" val="26635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B9E7B-D66A-B56F-58D7-DCDDEC93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A6E939-50C5-74B5-EC9B-2E938EF9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Cleaning Up the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F6317B4-FC7D-AF14-75C9-0769784177E9}"/>
              </a:ext>
            </a:extLst>
          </p:cNvPr>
          <p:cNvSpPr txBox="1">
            <a:spLocks/>
          </p:cNvSpPr>
          <p:nvPr/>
        </p:nvSpPr>
        <p:spPr>
          <a:xfrm>
            <a:off x="495038" y="1385472"/>
            <a:ext cx="5111180" cy="1325563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Chart of Accounts Maintenance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35FF5FD-CE9B-27E7-5DE8-51F7249480BA}"/>
              </a:ext>
            </a:extLst>
          </p:cNvPr>
          <p:cNvSpPr txBox="1">
            <a:spLocks/>
          </p:cNvSpPr>
          <p:nvPr/>
        </p:nvSpPr>
        <p:spPr>
          <a:xfrm>
            <a:off x="609599" y="1816812"/>
            <a:ext cx="4820045" cy="357499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Look for duplicate accounts or accounts that have the same “meaning”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Merge like accounts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Options/Change Account ID…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 Account Description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description and start typing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 Financial Tab to delete financial IDs that no longer have an account tied to it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Change Financial Class if needed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235E212-5CE9-4221-878B-7E4BC6914715}"/>
              </a:ext>
            </a:extLst>
          </p:cNvPr>
          <p:cNvSpPr txBox="1">
            <a:spLocks/>
          </p:cNvSpPr>
          <p:nvPr/>
        </p:nvSpPr>
        <p:spPr>
          <a:xfrm>
            <a:off x="6150128" y="1385473"/>
            <a:ext cx="5111180" cy="4313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Maintenance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1CF4285-3B11-7420-49FC-C87C54429C0C}"/>
              </a:ext>
            </a:extLst>
          </p:cNvPr>
          <p:cNvSpPr txBox="1">
            <a:spLocks/>
          </p:cNvSpPr>
          <p:nvPr/>
        </p:nvSpPr>
        <p:spPr>
          <a:xfrm>
            <a:off x="6264689" y="1816812"/>
            <a:ext cx="5457411" cy="357499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Delete old bank accounts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Deleting only removes “Bank Account” designation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Remove any “Bank Accounts” that are not being reconciled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Accounts that can utilize Bank Account Reconciliation: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Bank Accounts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Internal Cash Accounts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Credit Card Accounts (Liability)</a:t>
            </a:r>
          </a:p>
        </p:txBody>
      </p:sp>
    </p:spTree>
    <p:extLst>
      <p:ext uri="{BB962C8B-B14F-4D97-AF65-F5344CB8AC3E}">
        <p14:creationId xmlns:p14="http://schemas.microsoft.com/office/powerpoint/2010/main" val="39755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881C4-2924-39B3-AEDD-E92AEDE83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wal 12">
            <a:extLst>
              <a:ext uri="{FF2B5EF4-FFF2-40B4-BE49-F238E27FC236}">
                <a16:creationId xmlns:a16="http://schemas.microsoft.com/office/drawing/2014/main" id="{F6E4127A-7186-48AA-F266-8F6537BD1EB5}"/>
              </a:ext>
            </a:extLst>
          </p:cNvPr>
          <p:cNvSpPr/>
          <p:nvPr/>
        </p:nvSpPr>
        <p:spPr>
          <a:xfrm>
            <a:off x="6473433" y="3729331"/>
            <a:ext cx="4467268" cy="1300480"/>
          </a:xfrm>
          <a:prstGeom prst="roundRect">
            <a:avLst>
              <a:gd name="adj" fmla="val 885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2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CADB6D-E1EC-F1F3-5427-97D0CC74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Cleaning Up the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D276067-6B50-B91B-C48B-9FE351CD1EF9}"/>
              </a:ext>
            </a:extLst>
          </p:cNvPr>
          <p:cNvSpPr txBox="1">
            <a:spLocks/>
          </p:cNvSpPr>
          <p:nvPr/>
        </p:nvSpPr>
        <p:spPr>
          <a:xfrm>
            <a:off x="495038" y="1385473"/>
            <a:ext cx="5111180" cy="30521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Reconciliation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47CD571-EC62-9D3A-AF82-E62246FAB718}"/>
              </a:ext>
            </a:extLst>
          </p:cNvPr>
          <p:cNvSpPr txBox="1">
            <a:spLocks/>
          </p:cNvSpPr>
          <p:nvPr/>
        </p:nvSpPr>
        <p:spPr>
          <a:xfrm>
            <a:off x="609599" y="1816812"/>
            <a:ext cx="4820045" cy="3574995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the Bank Rec Current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Clear all issues if not Outstanding. Don’t let ‘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hang out on the Bank Rec.  RESOLVE!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Fix Opening Balance if it is off.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only changes if a previously reconciled item is reversed.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Fix by doing a mini reconciliation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lvl="1" indent="-285750">
              <a:buClr>
                <a:schemeClr val="bg2"/>
              </a:buClr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Always reconcile to a zero balance.  Don’t let system resolve variance.  SECRET – System resolves to Suspense, then you need to clear it.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F502FDE-50FB-0884-1D1C-6D237EE8E146}"/>
              </a:ext>
            </a:extLst>
          </p:cNvPr>
          <p:cNvSpPr txBox="1">
            <a:spLocks/>
          </p:cNvSpPr>
          <p:nvPr/>
        </p:nvSpPr>
        <p:spPr>
          <a:xfrm>
            <a:off x="6150128" y="1385473"/>
            <a:ext cx="5111180" cy="42757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Bank Account Deposit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EFFAC2-E9ED-9FBD-A3A5-87297D871D95}"/>
              </a:ext>
            </a:extLst>
          </p:cNvPr>
          <p:cNvSpPr txBox="1">
            <a:spLocks/>
          </p:cNvSpPr>
          <p:nvPr/>
        </p:nvSpPr>
        <p:spPr>
          <a:xfrm>
            <a:off x="6264689" y="1816813"/>
            <a:ext cx="4820045" cy="1749348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Bank Account Deposit screen Current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Fix the Errors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Reverse Payments if it wasn’t received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reversed mistakenly, add payment back in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Remember any transaction with Undeposited Funds account involved will show up in the Bank Account Deposit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C8972-10AA-418A-B362-164C09EB07CA}"/>
              </a:ext>
            </a:extLst>
          </p:cNvPr>
          <p:cNvSpPr txBox="1"/>
          <p:nvPr/>
        </p:nvSpPr>
        <p:spPr bwMode="auto">
          <a:xfrm>
            <a:off x="6388099" y="4030503"/>
            <a:ext cx="4637937" cy="1188720"/>
          </a:xfrm>
          <a:prstGeom prst="roundRect">
            <a:avLst>
              <a:gd name="adj" fmla="val 6274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Don’t wait too long…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CF2D05-9C7B-AD42-D201-4331B368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5519" y="3908147"/>
            <a:ext cx="46309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3A92E-A97C-FCDF-B0B5-CC62AB04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16B19-B877-9968-63F7-417C53CB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Cleaning Up the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7B94946-3B33-2F15-82ED-F4B14A7FE16A}"/>
              </a:ext>
            </a:extLst>
          </p:cNvPr>
          <p:cNvSpPr txBox="1">
            <a:spLocks/>
          </p:cNvSpPr>
          <p:nvPr/>
        </p:nvSpPr>
        <p:spPr>
          <a:xfrm>
            <a:off x="495038" y="1385473"/>
            <a:ext cx="5111180" cy="30521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Journal Entries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CB1E91E-7992-8D8D-3347-105404256FAB}"/>
              </a:ext>
            </a:extLst>
          </p:cNvPr>
          <p:cNvSpPr txBox="1">
            <a:spLocks/>
          </p:cNvSpPr>
          <p:nvPr/>
        </p:nvSpPr>
        <p:spPr>
          <a:xfrm>
            <a:off x="609599" y="1816813"/>
            <a:ext cx="4820045" cy="203628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Invalid journal entries show up on the posting report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These are JE that were started, but never finished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Navigate to applications/general ledger/General Journal Entry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View/View All Others Journal Entries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Open JE and Delete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1449067-9DA2-B955-DF78-506F1D45E5DA}"/>
              </a:ext>
            </a:extLst>
          </p:cNvPr>
          <p:cNvSpPr txBox="1">
            <a:spLocks/>
          </p:cNvSpPr>
          <p:nvPr/>
        </p:nvSpPr>
        <p:spPr>
          <a:xfrm>
            <a:off x="6150128" y="1385473"/>
            <a:ext cx="5111180" cy="431340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Inventory Adjustment Entries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D90CFFE-37BD-9BC8-FEE0-975079ABA694}"/>
              </a:ext>
            </a:extLst>
          </p:cNvPr>
          <p:cNvSpPr txBox="1">
            <a:spLocks/>
          </p:cNvSpPr>
          <p:nvPr/>
        </p:nvSpPr>
        <p:spPr>
          <a:xfrm>
            <a:off x="6264689" y="1816813"/>
            <a:ext cx="5445937" cy="1325564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“Open” inventory adjustment entries are found by navigating to Applications/Inventory/Inventory Adjustment Entry…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View/View All Others Adjustment Entries…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Open Inv Adj and Delete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2D662-F82E-86E1-3F34-047A4DF593D5}"/>
              </a:ext>
            </a:extLst>
          </p:cNvPr>
          <p:cNvSpPr txBox="1"/>
          <p:nvPr/>
        </p:nvSpPr>
        <p:spPr>
          <a:xfrm>
            <a:off x="6379023" y="4146966"/>
            <a:ext cx="5331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+mj-lt"/>
              </a:rPr>
              <a:t>If Inv Adj entry is old, you risk somebody processing it and throwing your inventory off.  Delete it.  If it is blank, Delete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8DC4A-E2A5-848E-7F7B-0163A6023653}"/>
              </a:ext>
            </a:extLst>
          </p:cNvPr>
          <p:cNvSpPr txBox="1"/>
          <p:nvPr/>
        </p:nvSpPr>
        <p:spPr>
          <a:xfrm>
            <a:off x="609599" y="4112917"/>
            <a:ext cx="324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+mj-lt"/>
              </a:rPr>
              <a:t>If JE is old and/or blank, Delete it.</a:t>
            </a:r>
          </a:p>
        </p:txBody>
      </p:sp>
    </p:spTree>
    <p:extLst>
      <p:ext uri="{BB962C8B-B14F-4D97-AF65-F5344CB8AC3E}">
        <p14:creationId xmlns:p14="http://schemas.microsoft.com/office/powerpoint/2010/main" val="1680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CAC9-EFA8-EAA2-90AA-C31E36F00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FE9C71-6994-50C3-BE69-42ADAEF5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5125"/>
            <a:ext cx="11195619" cy="1325563"/>
          </a:xfrm>
        </p:spPr>
        <p:txBody>
          <a:bodyPr/>
          <a:lstStyle/>
          <a:p>
            <a:r>
              <a:rPr lang="en-US" sz="4000" dirty="0"/>
              <a:t>Cleaning Up the Clutter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35BC81-99EB-2990-AE04-4AD8F153ADDD}"/>
              </a:ext>
            </a:extLst>
          </p:cNvPr>
          <p:cNvSpPr txBox="1">
            <a:spLocks/>
          </p:cNvSpPr>
          <p:nvPr/>
        </p:nvSpPr>
        <p:spPr>
          <a:xfrm>
            <a:off x="495038" y="1385473"/>
            <a:ext cx="5111180" cy="305216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7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Financial Statement Layouts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0416186-C320-7241-C535-125776DA29E3}"/>
              </a:ext>
            </a:extLst>
          </p:cNvPr>
          <p:cNvSpPr txBox="1">
            <a:spLocks/>
          </p:cNvSpPr>
          <p:nvPr/>
        </p:nvSpPr>
        <p:spPr>
          <a:xfrm>
            <a:off x="609600" y="1816813"/>
            <a:ext cx="7054921" cy="3461482"/>
          </a:xfrm>
          <a:prstGeom prst="rect">
            <a:avLst/>
          </a:prstGeom>
        </p:spPr>
        <p:txBody>
          <a:bodyPr/>
          <a:lstStyle>
            <a:lvl1pPr marL="568325" indent="-452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3460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60475" indent="-346075" algn="l" defTabSz="1030288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94E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23232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Review P&amp;L and Balance Sheet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Prove Balance Sheet Current Year Net Income matches YTD P&amp;L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there is a variance between the two, review Chart of Accounts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 for Financial ID classifications that are wrong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Review Account # ranges to ensure the account is in the correct range. 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Fix Account Range issues by creating new account and Change Account ID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Finding Account # Range Table</a:t>
            </a:r>
          </a:p>
          <a:p>
            <a:pPr marL="631825" lvl="1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Navigate to Applications/General Ledger/Financial Statement Setup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File/Print…  This will give you the Balance Sheet Account # ranges.  Close Print…</a:t>
            </a:r>
          </a:p>
          <a:p>
            <a:pPr marL="977900" lvl="2" indent="-285750">
              <a:buClr>
                <a:schemeClr val="bg2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Change Report to Standard Income Statement… Click File/Print for the P&amp;L Account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Ranges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Financial Statement Setup to Configure Financial Reports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CDAB9-709D-71F0-7731-3D8ACBB7F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27156"/>
          <a:stretch/>
        </p:blipFill>
        <p:spPr>
          <a:xfrm>
            <a:off x="8069944" y="1450428"/>
            <a:ext cx="3652156" cy="4340772"/>
          </a:xfrm>
          <a:prstGeom prst="roundRect">
            <a:avLst>
              <a:gd name="adj" fmla="val 1919"/>
            </a:avLst>
          </a:prstGeom>
        </p:spPr>
      </p:pic>
    </p:spTree>
    <p:extLst>
      <p:ext uri="{BB962C8B-B14F-4D97-AF65-F5344CB8AC3E}">
        <p14:creationId xmlns:p14="http://schemas.microsoft.com/office/powerpoint/2010/main" val="36397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XIS theme">
  <a:themeElements>
    <a:clrScheme name="Ideal">
      <a:dk1>
        <a:srgbClr val="363636"/>
      </a:dk1>
      <a:lt1>
        <a:srgbClr val="FFFFFF"/>
      </a:lt1>
      <a:dk2>
        <a:srgbClr val="004987"/>
      </a:dk2>
      <a:lt2>
        <a:srgbClr val="FED874"/>
      </a:lt2>
      <a:accent1>
        <a:srgbClr val="004987"/>
      </a:accent1>
      <a:accent2>
        <a:srgbClr val="FED874"/>
      </a:accent2>
      <a:accent3>
        <a:srgbClr val="F8AA00"/>
      </a:accent3>
      <a:accent4>
        <a:srgbClr val="363636"/>
      </a:accent4>
      <a:accent5>
        <a:srgbClr val="EA5044"/>
      </a:accent5>
      <a:accent6>
        <a:srgbClr val="388E3C"/>
      </a:accent6>
      <a:hlink>
        <a:srgbClr val="004987"/>
      </a:hlink>
      <a:folHlink>
        <a:srgbClr val="363636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EAB0774-A81E-437B-901B-C98E8285E1BD}" vid="{2568062E-7373-4101-919C-A44A8BB56A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cd623-3799-4ddc-ada4-77011a1fbe38">
      <Terms xmlns="http://schemas.microsoft.com/office/infopath/2007/PartnerControls"/>
    </lcf76f155ced4ddcb4097134ff3c332f>
    <TaxCatchAll xmlns="10aab84b-ebc1-4094-a9d9-1ee9be3db4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6775C401A1640A4B6CD356F6DB115" ma:contentTypeVersion="18" ma:contentTypeDescription="Create a new document." ma:contentTypeScope="" ma:versionID="d5b1180af3163315e3554cbe0618c46c">
  <xsd:schema xmlns:xsd="http://www.w3.org/2001/XMLSchema" xmlns:xs="http://www.w3.org/2001/XMLSchema" xmlns:p="http://schemas.microsoft.com/office/2006/metadata/properties" xmlns:ns2="9d4cd623-3799-4ddc-ada4-77011a1fbe38" xmlns:ns3="10aab84b-ebc1-4094-a9d9-1ee9be3db491" targetNamespace="http://schemas.microsoft.com/office/2006/metadata/properties" ma:root="true" ma:fieldsID="59cafd4d6e0f03a1fcd32b35e6e9844c" ns2:_="" ns3:_="">
    <xsd:import namespace="9d4cd623-3799-4ddc-ada4-77011a1fbe38"/>
    <xsd:import namespace="10aab84b-ebc1-4094-a9d9-1ee9be3db4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cd623-3799-4ddc-ada4-77011a1fbe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ba1a00-cd55-4846-a578-cb4195594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ab84b-ebc1-4094-a9d9-1ee9be3db4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6d9d94-bf33-415a-b03d-5e901ef345b8}" ma:internalName="TaxCatchAll" ma:showField="CatchAllData" ma:web="10aab84b-ebc1-4094-a9d9-1ee9be3db4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36B70F-2B06-415C-BAA1-5BC808A302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AC33F-9ED2-498B-B250-5279F15E6783}">
  <ds:schemaRefs>
    <ds:schemaRef ds:uri="http://schemas.microsoft.com/office/2006/metadata/properties"/>
    <ds:schemaRef ds:uri="http://schemas.microsoft.com/office/infopath/2007/PartnerControls"/>
    <ds:schemaRef ds:uri="9d4cd623-3799-4ddc-ada4-77011a1fbe38"/>
    <ds:schemaRef ds:uri="10aab84b-ebc1-4094-a9d9-1ee9be3db491"/>
  </ds:schemaRefs>
</ds:datastoreItem>
</file>

<file path=customXml/itemProps3.xml><?xml version="1.0" encoding="utf-8"?>
<ds:datastoreItem xmlns:ds="http://schemas.openxmlformats.org/officeDocument/2006/customXml" ds:itemID="{C455D5D1-C9D0-41B9-94A2-92DC538FA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cd623-3799-4ddc-ada4-77011a1fbe38"/>
    <ds:schemaRef ds:uri="10aab84b-ebc1-4094-a9d9-1ee9be3db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5d02be-9231-4769-9120-8d7f799652db}" enabled="0" method="" siteId="{f65d02be-9231-4769-9120-8d7f799652d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AXIS_generic_2016_wide</Template>
  <TotalTime>24420</TotalTime>
  <Words>740</Words>
  <Application>Microsoft Office PowerPoint</Application>
  <PresentationFormat>Widescreen</PresentationFormat>
  <Paragraphs>124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Franklin Gothic Book</vt:lpstr>
      <vt:lpstr>Wingdings</vt:lpstr>
      <vt:lpstr>AXIS theme</vt:lpstr>
      <vt:lpstr>PowerPoint Presentation</vt:lpstr>
      <vt:lpstr>Agenda</vt:lpstr>
      <vt:lpstr>What is Accounting Clutter?</vt:lpstr>
      <vt:lpstr>Finding Accounting Clutter</vt:lpstr>
      <vt:lpstr>Identifying More Accounting Clutter</vt:lpstr>
      <vt:lpstr>Cleaning Up the Clutter</vt:lpstr>
      <vt:lpstr>Cleaning Up the Clutter</vt:lpstr>
      <vt:lpstr>Cleaning Up the Clutter</vt:lpstr>
      <vt:lpstr>Cleaning Up the Clutter</vt:lpstr>
      <vt:lpstr>Knowledge Base Resources</vt:lpstr>
      <vt:lpstr>PowerPoint Presentation</vt:lpstr>
    </vt:vector>
  </TitlesOfParts>
  <Company>Campana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 -- it can be 2 lines if you want</dc:title>
  <dc:creator>Mark Futterer</dc:creator>
  <cp:lastModifiedBy>Kseniya Savelyeva</cp:lastModifiedBy>
  <cp:revision>557</cp:revision>
  <cp:lastPrinted>2018-08-15T18:40:37Z</cp:lastPrinted>
  <dcterms:created xsi:type="dcterms:W3CDTF">2016-10-24T23:55:46Z</dcterms:created>
  <dcterms:modified xsi:type="dcterms:W3CDTF">2025-02-04T14:47:02Z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0x01010072D6775C401A1640A4B6CD356F6DB115</vt:lpwstr>
  </property>
</Properties>
</file>