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4"/>
  </p:sldMasterIdLst>
  <p:notesMasterIdLst>
    <p:notesMasterId r:id="rId21"/>
  </p:notesMasterIdLst>
  <p:handoutMasterIdLst>
    <p:handoutMasterId r:id="rId22"/>
  </p:handoutMasterIdLst>
  <p:sldIdLst>
    <p:sldId id="378" r:id="rId5"/>
    <p:sldId id="439" r:id="rId6"/>
    <p:sldId id="406" r:id="rId7"/>
    <p:sldId id="409" r:id="rId8"/>
    <p:sldId id="437" r:id="rId9"/>
    <p:sldId id="426" r:id="rId10"/>
    <p:sldId id="436" r:id="rId11"/>
    <p:sldId id="427" r:id="rId12"/>
    <p:sldId id="435" r:id="rId13"/>
    <p:sldId id="434" r:id="rId14"/>
    <p:sldId id="433" r:id="rId15"/>
    <p:sldId id="432" r:id="rId16"/>
    <p:sldId id="430" r:id="rId17"/>
    <p:sldId id="441" r:id="rId18"/>
    <p:sldId id="440" r:id="rId19"/>
    <p:sldId id="431" r:id="rId20"/>
  </p:sldIdLst>
  <p:sldSz cx="12192000" cy="6858000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432" userDrawn="1">
          <p15:clr>
            <a:srgbClr val="A4A3A4"/>
          </p15:clr>
        </p15:guide>
        <p15:guide id="3" orient="horz" pos="2784" userDrawn="1">
          <p15:clr>
            <a:srgbClr val="A4A3A4"/>
          </p15:clr>
        </p15:guide>
        <p15:guide id="4" orient="horz" pos="2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7FEEB9-8FA2-2CF1-4087-2BC46327BD03}" name="Kseniya Savelyeva" initials="KS" userId="S::ksavelyeva@constellationdealer.com::61dfa266-1292-4dde-9989-92e37fd6a96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seniya Savelyeva" initials="KS" lastIdx="5" clrIdx="0">
    <p:extLst>
      <p:ext uri="{19B8F6BF-5375-455C-9EA6-DF929625EA0E}">
        <p15:presenceInfo xmlns:p15="http://schemas.microsoft.com/office/powerpoint/2012/main" userId="S-1-5-21-1166330866-2158198270-2689449013-6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94E0"/>
    <a:srgbClr val="1659A1"/>
    <a:srgbClr val="001A3C"/>
    <a:srgbClr val="B9DEFC"/>
    <a:srgbClr val="EDF5FE"/>
    <a:srgbClr val="B9B9B9"/>
    <a:srgbClr val="232323"/>
    <a:srgbClr val="373A44"/>
    <a:srgbClr val="E6E6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9945C2-3690-428D-8151-30005F9A2788}" v="7" dt="2025-02-04T15:07:20.4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6" autoAdjust="0"/>
    <p:restoredTop sz="83166" autoAdjust="0"/>
  </p:normalViewPr>
  <p:slideViewPr>
    <p:cSldViewPr snapToGrid="0">
      <p:cViewPr varScale="1">
        <p:scale>
          <a:sx n="93" d="100"/>
          <a:sy n="93" d="100"/>
        </p:scale>
        <p:origin x="1398" y="66"/>
      </p:cViewPr>
      <p:guideLst>
        <p:guide orient="horz" pos="624"/>
        <p:guide pos="432"/>
        <p:guide orient="horz" pos="2784"/>
        <p:guide orient="horz" pos="2352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notesViewPr>
    <p:cSldViewPr snapToGrid="0">
      <p:cViewPr varScale="1">
        <p:scale>
          <a:sx n="122" d="100"/>
          <a:sy n="122" d="100"/>
        </p:scale>
        <p:origin x="3846" y="9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seniya Savelyeva" userId="61dfa266-1292-4dde-9989-92e37fd6a96c" providerId="ADAL" clId="{A79945C2-3690-428D-8151-30005F9A2788}"/>
    <pc:docChg chg="addSld modSld">
      <pc:chgData name="Kseniya Savelyeva" userId="61dfa266-1292-4dde-9989-92e37fd6a96c" providerId="ADAL" clId="{A79945C2-3690-428D-8151-30005F9A2788}" dt="2025-02-04T15:07:29.709" v="13" actId="1076"/>
      <pc:docMkLst>
        <pc:docMk/>
      </pc:docMkLst>
      <pc:sldChg chg="addSp modSp add mod">
        <pc:chgData name="Kseniya Savelyeva" userId="61dfa266-1292-4dde-9989-92e37fd6a96c" providerId="ADAL" clId="{A79945C2-3690-428D-8151-30005F9A2788}" dt="2025-02-04T15:07:29.709" v="13" actId="1076"/>
        <pc:sldMkLst>
          <pc:docMk/>
          <pc:sldMk cId="1077675585" sldId="441"/>
        </pc:sldMkLst>
        <pc:spChg chg="mod">
          <ac:chgData name="Kseniya Savelyeva" userId="61dfa266-1292-4dde-9989-92e37fd6a96c" providerId="ADAL" clId="{A79945C2-3690-428D-8151-30005F9A2788}" dt="2025-02-04T15:07:06.452" v="9"/>
          <ac:spMkLst>
            <pc:docMk/>
            <pc:sldMk cId="1077675585" sldId="441"/>
            <ac:spMk id="6" creationId="{290C78FE-2368-C6A2-9AB3-74E0389F6911}"/>
          </ac:spMkLst>
        </pc:spChg>
        <pc:picChg chg="mod">
          <ac:chgData name="Kseniya Savelyeva" userId="61dfa266-1292-4dde-9989-92e37fd6a96c" providerId="ADAL" clId="{A79945C2-3690-428D-8151-30005F9A2788}" dt="2025-02-04T15:07:27.657" v="12" actId="1076"/>
          <ac:picMkLst>
            <pc:docMk/>
            <pc:sldMk cId="1077675585" sldId="441"/>
            <ac:picMk id="2" creationId="{83F472EA-8F52-B281-88BF-0FB6E906DF0C}"/>
          </ac:picMkLst>
        </pc:picChg>
        <pc:picChg chg="add mod">
          <ac:chgData name="Kseniya Savelyeva" userId="61dfa266-1292-4dde-9989-92e37fd6a96c" providerId="ADAL" clId="{A79945C2-3690-428D-8151-30005F9A2788}" dt="2025-02-04T15:07:29.709" v="13" actId="1076"/>
          <ac:picMkLst>
            <pc:docMk/>
            <pc:sldMk cId="1077675585" sldId="441"/>
            <ac:picMk id="3" creationId="{789F0CB0-B816-FAFC-C5B2-9705711427C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84508CF-F35E-4706-9BA6-77B79739D350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C508FB5-316F-4A35-B1F0-6AB2FEB5A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73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97A26D-E782-4A23-BE45-60EE98FD9B72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3B2A7E-0BD1-4B2E-9C7E-29952F565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52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89FA2-7B62-CA74-B7A2-FE973630D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682C57-E6D4-7794-1BB2-A910785A47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96764C-74B0-00C4-BD4D-A95A7108F6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A9666-C0C8-D595-12E5-8DE9F954B4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28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A80DB-7CF1-A2E9-D476-8A145579E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5B2398-7057-4AEB-20DA-EB4E189CF0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AE8363-E67D-34D7-E47F-099AF18B9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81020-C2C8-970C-1069-AE9DD882E1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43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724D0-B21D-DFF0-22DF-46AB91D14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CE08AE-71F2-5138-A17F-4DF8CAAE8E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E2CE63-C0A5-647F-9FF4-7BA1977728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DBC5-E613-AFAA-94E2-342550ABD9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14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36C5F-AB26-7AF2-5004-CAE474F3C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B1932A-71C9-51BE-7ECD-28F97C6604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861ED1-28FB-87A2-A0E7-D1805DBD64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32E3D-5DDE-1D99-CA3B-22427B38D0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91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92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82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34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A0626-967A-8E9C-6019-A12309C8F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86CCA4-7FAA-88C5-997F-7D964EFA41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DDBDC6-CA1E-E0D9-4E59-1BD166247D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2883B-0294-C068-1A1B-258A6B9D26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43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72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9FCD8-F50D-D493-AC97-9904446F6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148E60-92D8-8749-D269-D25BF94815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6A60BE-8D30-A999-BF10-1DD8F4CD3A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3DE13-ED03-DBA0-8822-43E267FE28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58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71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B2650-684F-7ECC-AE58-8E92AD870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85A7B3-AA83-5F04-F312-142CC9E0A7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1700F9-4591-EE8D-8D3A-25B57FCAE0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F5CB2-A66D-CA17-DC51-14D9BC07D1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02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5AFAB17C-35D6-4B9D-9E7A-2C01A9E843E0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A3D71890-B3CB-4FD8-834D-009164FB2136}"/>
              </a:ext>
            </a:extLst>
          </p:cNvPr>
          <p:cNvSpPr/>
          <p:nvPr userDrawn="1"/>
        </p:nvSpPr>
        <p:spPr>
          <a:xfrm>
            <a:off x="8001000" y="1752600"/>
            <a:ext cx="4190999" cy="510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Tytuł 3">
            <a:extLst>
              <a:ext uri="{FF2B5EF4-FFF2-40B4-BE49-F238E27FC236}">
                <a16:creationId xmlns:a16="http://schemas.microsoft.com/office/drawing/2014/main" id="{EAB87C57-A24A-40AF-AB55-474978C5F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18" name="Tytuł 3">
            <a:extLst>
              <a:ext uri="{FF2B5EF4-FFF2-40B4-BE49-F238E27FC236}">
                <a16:creationId xmlns:a16="http://schemas.microsoft.com/office/drawing/2014/main" id="{6C16F662-5664-479A-B220-CABCADD0FD75}"/>
              </a:ext>
            </a:extLst>
          </p:cNvPr>
          <p:cNvSpPr txBox="1">
            <a:spLocks/>
          </p:cNvSpPr>
          <p:nvPr userDrawn="1"/>
        </p:nvSpPr>
        <p:spPr>
          <a:xfrm>
            <a:off x="533400" y="4160837"/>
            <a:ext cx="6858000" cy="13255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kern="1200" spc="-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500" dirty="0">
              <a:latin typeface="Franklin Gothic Book" panose="020B0503020102020204" pitchFamily="34" charset="0"/>
            </a:endParaRP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0E60A237-D655-4551-9317-77C284689725}"/>
              </a:ext>
            </a:extLst>
          </p:cNvPr>
          <p:cNvCxnSpPr/>
          <p:nvPr userDrawn="1"/>
        </p:nvCxnSpPr>
        <p:spPr>
          <a:xfrm>
            <a:off x="685800" y="4419600"/>
            <a:ext cx="533400" cy="0"/>
          </a:xfrm>
          <a:prstGeom prst="line">
            <a:avLst/>
          </a:prstGeom>
          <a:ln w="38100" cap="flat">
            <a:solidFill>
              <a:schemeClr val="accent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B40AADC7-9D6F-6E91-B17B-64D6485166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15C5AE3-66A7-1806-4B30-09D62D9FEF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668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0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F79EF88-0D14-44C5-95DD-FD4BDA8BD4CB}"/>
              </a:ext>
            </a:extLst>
          </p:cNvPr>
          <p:cNvSpPr txBox="1">
            <a:spLocks/>
          </p:cNvSpPr>
          <p:nvPr userDrawn="1"/>
        </p:nvSpPr>
        <p:spPr>
          <a:xfrm>
            <a:off x="609601" y="1252901"/>
            <a:ext cx="5105400" cy="7239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 b="0" kern="1200" spc="-100" baseline="0">
                <a:solidFill>
                  <a:srgbClr val="003478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en-US" sz="2400" b="1" dirty="0">
                <a:solidFill>
                  <a:schemeClr val="tx2"/>
                </a:solidFill>
                <a:latin typeface="+mj-lt"/>
              </a:rPr>
              <a:t>Click to edit Master 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258BBE-7AF6-480D-9B5E-BD8787F5F362}"/>
              </a:ext>
            </a:extLst>
          </p:cNvPr>
          <p:cNvSpPr txBox="1">
            <a:spLocks/>
          </p:cNvSpPr>
          <p:nvPr userDrawn="1"/>
        </p:nvSpPr>
        <p:spPr>
          <a:xfrm>
            <a:off x="5994401" y="1252901"/>
            <a:ext cx="5130799" cy="7239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 b="0" kern="1200" spc="-100" baseline="0">
                <a:solidFill>
                  <a:srgbClr val="003478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kern="1200" spc="-1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15" name="Tytuł 3">
            <a:extLst>
              <a:ext uri="{FF2B5EF4-FFF2-40B4-BE49-F238E27FC236}">
                <a16:creationId xmlns:a16="http://schemas.microsoft.com/office/drawing/2014/main" id="{50B8888E-9D9C-4AAE-8AE1-93023477A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3FE002C-AFB5-4CF5-81BC-766EA5346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73580"/>
            <a:ext cx="5105400" cy="374142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60475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1A398D2-66AE-4633-AA8A-C10308375BD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19800" y="1973580"/>
            <a:ext cx="5105400" cy="374142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60475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AAA7E38-9519-1672-AF97-265D81816EDA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E02E4C9-129F-24B8-4F5C-814DBC2AA6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5385D1FB-2BB6-7875-0652-A51E52E780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EFD2A3-EF5F-4F56-B60D-483AD163C6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516380"/>
            <a:ext cx="11074400" cy="4267200"/>
          </a:xfrm>
          <a:prstGeom prst="rect">
            <a:avLst/>
          </a:prstGeom>
        </p:spPr>
        <p:txBody>
          <a:bodyPr/>
          <a:lstStyle>
            <a:lvl1pPr marL="115887" indent="0">
              <a:buClr>
                <a:srgbClr val="2D94E0"/>
              </a:buClr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568325" indent="0">
              <a:buClr>
                <a:srgbClr val="2D94E0"/>
              </a:buClr>
              <a:buFont typeface="Arial" panose="020B0604020202020204" pitchFamily="34" charset="0"/>
              <a:buNone/>
              <a:defRPr>
                <a:solidFill>
                  <a:srgbClr val="232323"/>
                </a:solidFill>
                <a:latin typeface="Franklin Gothic Book" panose="020B0503020102020204" pitchFamily="34" charset="0"/>
              </a:defRPr>
            </a:lvl2pPr>
            <a:lvl3pPr marL="914400" indent="0">
              <a:buClr>
                <a:srgbClr val="2D94E0"/>
              </a:buClr>
              <a:buFont typeface="Arial" panose="020B0604020202020204" pitchFamily="34" charset="0"/>
              <a:buNone/>
              <a:defRPr>
                <a:solidFill>
                  <a:srgbClr val="232323"/>
                </a:solidFill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pl-PL" dirty="0" err="1"/>
              <a:t>Paragraph</a:t>
            </a:r>
            <a:r>
              <a:rPr lang="pl-PL" dirty="0"/>
              <a:t> </a:t>
            </a:r>
            <a:r>
              <a:rPr lang="pl-PL" dirty="0" err="1"/>
              <a:t>text</a:t>
            </a:r>
            <a:endParaRPr lang="en-US" dirty="0"/>
          </a:p>
        </p:txBody>
      </p:sp>
      <p:sp>
        <p:nvSpPr>
          <p:cNvPr id="12" name="Tytuł 3">
            <a:extLst>
              <a:ext uri="{FF2B5EF4-FFF2-40B4-BE49-F238E27FC236}">
                <a16:creationId xmlns:a16="http://schemas.microsoft.com/office/drawing/2014/main" id="{540A7C48-B8F6-4A41-817E-C7AD1B6956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074400" cy="97838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CDD37F0-4689-486C-0BC1-C6BA7FAFC5EB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0CFC53A-0FAB-3D5F-59B3-8D47344876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5E92059-3B77-1F10-BB03-3E90CAEF18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3">
            <a:extLst>
              <a:ext uri="{FF2B5EF4-FFF2-40B4-BE49-F238E27FC236}">
                <a16:creationId xmlns:a16="http://schemas.microsoft.com/office/drawing/2014/main" id="{26936C94-584A-4267-8BBC-4B7B7E1A5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074400" cy="978381"/>
          </a:xfrm>
          <a:prstGeom prst="rect">
            <a:avLst/>
          </a:prstGeom>
        </p:spPr>
        <p:txBody>
          <a:bodyPr/>
          <a:lstStyle>
            <a:lvl1pPr>
              <a:defRPr sz="4000" b="1" spc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5F41FF0-2F10-A30F-F3C3-A76E8648C55A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B449C7D-F8C6-5139-9F53-F22DC0238A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0AB02914-322F-A931-690A-4DBFBD805D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2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3200" y="76200"/>
            <a:ext cx="1524000" cy="12954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F427728-C202-40A1-9A19-01DEF9845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733800"/>
            <a:ext cx="12192000" cy="1143000"/>
          </a:xfrm>
          <a:prstGeom prst="rect">
            <a:avLst/>
          </a:prstGeom>
        </p:spPr>
        <p:txBody>
          <a:bodyPr/>
          <a:lstStyle>
            <a:lvl1pPr>
              <a:defRPr sz="45000" b="1" spc="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pl-PL" sz="5400" dirty="0" err="1"/>
              <a:t>Questions</a:t>
            </a:r>
            <a:r>
              <a:rPr lang="pl-PL" sz="5400" dirty="0"/>
              <a:t>?</a:t>
            </a:r>
            <a:endParaRPr lang="en-US" sz="5400" dirty="0"/>
          </a:p>
        </p:txBody>
      </p:sp>
      <p:sp>
        <p:nvSpPr>
          <p:cNvPr id="7" name="Prostokąt 4">
            <a:extLst>
              <a:ext uri="{FF2B5EF4-FFF2-40B4-BE49-F238E27FC236}">
                <a16:creationId xmlns:a16="http://schemas.microsoft.com/office/drawing/2014/main" id="{56BE582A-5018-B36D-96B8-1BC1D5FD8580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9989A5A-2D8F-92D1-1072-69C4964E73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4F4B985-EEBE-0A13-BEFF-5F13D26A0F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7039" y="1933522"/>
            <a:ext cx="1677923" cy="136936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3FC2212-72FE-A787-7122-120C7CEC33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1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03200" y="76200"/>
            <a:ext cx="1524000" cy="12954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9114BA-10F2-4096-95CF-78276C49245A}"/>
              </a:ext>
            </a:extLst>
          </p:cNvPr>
          <p:cNvSpPr/>
          <p:nvPr userDrawn="1"/>
        </p:nvSpPr>
        <p:spPr>
          <a:xfrm>
            <a:off x="-2569" y="-1"/>
            <a:ext cx="12194569" cy="62407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58DA13-EA99-4F89-ADC6-B207C3B4B7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548888"/>
            <a:ext cx="12192000" cy="1143000"/>
          </a:xfrm>
          <a:prstGeom prst="rect">
            <a:avLst/>
          </a:prstGeom>
        </p:spPr>
        <p:txBody>
          <a:bodyPr anchor="ctr"/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algn="ctr"/>
            <a:r>
              <a:rPr lang="pl-PL" sz="5400" dirty="0" err="1"/>
              <a:t>Thank</a:t>
            </a:r>
            <a:r>
              <a:rPr lang="pl-PL" sz="5400" dirty="0"/>
              <a:t> </a:t>
            </a:r>
            <a:r>
              <a:rPr lang="pl-PL" sz="5400" dirty="0" err="1"/>
              <a:t>you</a:t>
            </a:r>
            <a:r>
              <a:rPr lang="pl-PL" sz="5400" dirty="0"/>
              <a:t>!</a:t>
            </a:r>
            <a:endParaRPr lang="en-US" sz="5400" dirty="0"/>
          </a:p>
        </p:txBody>
      </p:sp>
      <p:sp>
        <p:nvSpPr>
          <p:cNvPr id="8" name="Prostokąt 4">
            <a:extLst>
              <a:ext uri="{FF2B5EF4-FFF2-40B4-BE49-F238E27FC236}">
                <a16:creationId xmlns:a16="http://schemas.microsoft.com/office/drawing/2014/main" id="{36449EC7-9C20-B223-5E74-141B2799FAB3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876B454-DA97-FB97-7BD8-40342D82BB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44530CE8-1662-27AF-81A3-8F632597B0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3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4">
            <a:extLst>
              <a:ext uri="{FF2B5EF4-FFF2-40B4-BE49-F238E27FC236}">
                <a16:creationId xmlns:a16="http://schemas.microsoft.com/office/drawing/2014/main" id="{56BE582A-5018-B36D-96B8-1BC1D5FD8580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9989A5A-2D8F-92D1-1072-69C4964E73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4F4B985-EEBE-0A13-BEFF-5F13D26A0F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7038" y="2497544"/>
            <a:ext cx="1677923" cy="136936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3FC2212-72FE-A787-7122-120C7CEC33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13">
            <a:extLst>
              <a:ext uri="{FF2B5EF4-FFF2-40B4-BE49-F238E27FC236}">
                <a16:creationId xmlns:a16="http://schemas.microsoft.com/office/drawing/2014/main" id="{2187B27A-6B8F-8A54-61B0-E36B4A594F25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14">
            <a:extLst>
              <a:ext uri="{FF2B5EF4-FFF2-40B4-BE49-F238E27FC236}">
                <a16:creationId xmlns:a16="http://schemas.microsoft.com/office/drawing/2014/main" id="{E8653041-0CEE-8C03-62C6-E0F49B302FE5}"/>
              </a:ext>
            </a:extLst>
          </p:cNvPr>
          <p:cNvSpPr/>
          <p:nvPr userDrawn="1"/>
        </p:nvSpPr>
        <p:spPr>
          <a:xfrm>
            <a:off x="8001000" y="1752600"/>
            <a:ext cx="4190999" cy="510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ytuł 3">
            <a:extLst>
              <a:ext uri="{FF2B5EF4-FFF2-40B4-BE49-F238E27FC236}">
                <a16:creationId xmlns:a16="http://schemas.microsoft.com/office/drawing/2014/main" id="{44DA222D-0FFD-5803-1591-7902F5F4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15" name="Tytuł 3">
            <a:extLst>
              <a:ext uri="{FF2B5EF4-FFF2-40B4-BE49-F238E27FC236}">
                <a16:creationId xmlns:a16="http://schemas.microsoft.com/office/drawing/2014/main" id="{9F268D28-5F07-95AE-565A-1B4766439469}"/>
              </a:ext>
            </a:extLst>
          </p:cNvPr>
          <p:cNvSpPr txBox="1">
            <a:spLocks/>
          </p:cNvSpPr>
          <p:nvPr userDrawn="1"/>
        </p:nvSpPr>
        <p:spPr>
          <a:xfrm>
            <a:off x="533400" y="4160837"/>
            <a:ext cx="6858000" cy="13255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kern="1200" spc="-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500" dirty="0">
              <a:latin typeface="Franklin Gothic Book" panose="020B0503020102020204" pitchFamily="34" charset="0"/>
            </a:endParaRPr>
          </a:p>
        </p:txBody>
      </p:sp>
      <p:cxnSp>
        <p:nvCxnSpPr>
          <p:cNvPr id="16" name="Łącznik prosty 18">
            <a:extLst>
              <a:ext uri="{FF2B5EF4-FFF2-40B4-BE49-F238E27FC236}">
                <a16:creationId xmlns:a16="http://schemas.microsoft.com/office/drawing/2014/main" id="{D01F005E-815E-7283-10A3-E4AD4231ED35}"/>
              </a:ext>
            </a:extLst>
          </p:cNvPr>
          <p:cNvCxnSpPr/>
          <p:nvPr userDrawn="1"/>
        </p:nvCxnSpPr>
        <p:spPr>
          <a:xfrm>
            <a:off x="685800" y="4419600"/>
            <a:ext cx="533400" cy="0"/>
          </a:xfrm>
          <a:prstGeom prst="line">
            <a:avLst/>
          </a:prstGeom>
          <a:ln w="38100" cap="flat">
            <a:solidFill>
              <a:schemeClr val="accent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D7222D4C-443E-452A-BA6D-C01A3E1E7D54}"/>
              </a:ext>
            </a:extLst>
          </p:cNvPr>
          <p:cNvCxnSpPr>
            <a:cxnSpLocks/>
          </p:cNvCxnSpPr>
          <p:nvPr userDrawn="1"/>
        </p:nvCxnSpPr>
        <p:spPr>
          <a:xfrm>
            <a:off x="11582400" y="533400"/>
            <a:ext cx="0" cy="1600200"/>
          </a:xfrm>
          <a:prstGeom prst="line">
            <a:avLst/>
          </a:prstGeom>
          <a:ln w="38100" cap="sq">
            <a:solidFill>
              <a:schemeClr val="bg1">
                <a:lumMod val="9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A495E97E-DC21-A1A1-F36C-A00906CAB0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8698746-EB33-739E-D3B5-A05FE6F172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1964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7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13">
            <a:extLst>
              <a:ext uri="{FF2B5EF4-FFF2-40B4-BE49-F238E27FC236}">
                <a16:creationId xmlns:a16="http://schemas.microsoft.com/office/drawing/2014/main" id="{C5D1F2EF-A9CE-D97D-4C2B-09BA0F8302D8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4">
            <a:extLst>
              <a:ext uri="{FF2B5EF4-FFF2-40B4-BE49-F238E27FC236}">
                <a16:creationId xmlns:a16="http://schemas.microsoft.com/office/drawing/2014/main" id="{A43360DD-ACDE-BB9C-E2D0-8E87B8D43006}"/>
              </a:ext>
            </a:extLst>
          </p:cNvPr>
          <p:cNvSpPr/>
          <p:nvPr userDrawn="1"/>
        </p:nvSpPr>
        <p:spPr>
          <a:xfrm>
            <a:off x="8001000" y="1752600"/>
            <a:ext cx="4190999" cy="5105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3">
            <a:extLst>
              <a:ext uri="{FF2B5EF4-FFF2-40B4-BE49-F238E27FC236}">
                <a16:creationId xmlns:a16="http://schemas.microsoft.com/office/drawing/2014/main" id="{FECA556E-EDE8-AD00-8F3B-686DAE153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13" name="Tytuł 3">
            <a:extLst>
              <a:ext uri="{FF2B5EF4-FFF2-40B4-BE49-F238E27FC236}">
                <a16:creationId xmlns:a16="http://schemas.microsoft.com/office/drawing/2014/main" id="{6FB0334D-F975-ABE5-7D9A-19D5D3FD92E8}"/>
              </a:ext>
            </a:extLst>
          </p:cNvPr>
          <p:cNvSpPr txBox="1">
            <a:spLocks/>
          </p:cNvSpPr>
          <p:nvPr userDrawn="1"/>
        </p:nvSpPr>
        <p:spPr>
          <a:xfrm>
            <a:off x="533400" y="4160837"/>
            <a:ext cx="6858000" cy="13255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kern="1200" spc="-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500" dirty="0">
              <a:latin typeface="Franklin Gothic Book" panose="020B0503020102020204" pitchFamily="34" charset="0"/>
            </a:endParaRPr>
          </a:p>
        </p:txBody>
      </p:sp>
      <p:cxnSp>
        <p:nvCxnSpPr>
          <p:cNvPr id="16" name="Łącznik prosty 13">
            <a:extLst>
              <a:ext uri="{FF2B5EF4-FFF2-40B4-BE49-F238E27FC236}">
                <a16:creationId xmlns:a16="http://schemas.microsoft.com/office/drawing/2014/main" id="{65396E91-8FF9-594F-FBC6-FB1C83C7F82C}"/>
              </a:ext>
            </a:extLst>
          </p:cNvPr>
          <p:cNvCxnSpPr>
            <a:cxnSpLocks/>
          </p:cNvCxnSpPr>
          <p:nvPr userDrawn="1"/>
        </p:nvCxnSpPr>
        <p:spPr>
          <a:xfrm>
            <a:off x="11582400" y="533400"/>
            <a:ext cx="0" cy="1600200"/>
          </a:xfrm>
          <a:prstGeom prst="line">
            <a:avLst/>
          </a:prstGeom>
          <a:ln w="38100" cap="sq">
            <a:solidFill>
              <a:schemeClr val="bg1">
                <a:lumMod val="9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6A8A6397-A270-9174-A38B-C7488F55C9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45FE191-AC43-47BC-5648-FAA171983D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1964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5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A6DD0231-7DFF-4A43-B5B2-F2624899C965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id="{30BDCE48-CE52-4AE8-B95D-908CBED8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688115B-895F-63D0-56C1-952268403A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544EC44-C0EB-0274-2CC9-D113A5788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668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A6DD0231-7DFF-4A43-B5B2-F2624899C965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id="{30BDCE48-CE52-4AE8-B95D-908CBED8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BE34128-3664-9E45-D034-D5EEC0417A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6042C77-EB6A-BF2C-B277-6101816736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668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8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1074400" cy="4267200"/>
          </a:xfrm>
          <a:prstGeom prst="rect">
            <a:avLst/>
          </a:prstGeom>
        </p:spPr>
        <p:txBody>
          <a:bodyPr/>
          <a:lstStyle>
            <a:lvl1pPr marL="568325" indent="-452438">
              <a:buClr>
                <a:srgbClr val="2D94E0"/>
              </a:buClr>
              <a:buFont typeface="Arial" panose="020B0604020202020204" pitchFamily="34" charset="0"/>
              <a:buChar char="•"/>
              <a:defRPr sz="2800">
                <a:solidFill>
                  <a:srgbClr val="232323"/>
                </a:solidFill>
                <a:latin typeface="Franklin Gothic Book" panose="020B0503020102020204" pitchFamily="34" charset="0"/>
              </a:defRPr>
            </a:lvl1pPr>
            <a:lvl2pPr marL="914400" indent="-346075">
              <a:buClr>
                <a:srgbClr val="2D94E0"/>
              </a:buClr>
              <a:buFont typeface="Arial" panose="020B0604020202020204" pitchFamily="34" charset="0"/>
              <a:buChar char="•"/>
              <a:defRPr sz="2400">
                <a:solidFill>
                  <a:srgbClr val="232323"/>
                </a:solidFill>
                <a:latin typeface="Franklin Gothic Book" panose="020B0503020102020204" pitchFamily="34" charset="0"/>
              </a:defRPr>
            </a:lvl2pPr>
            <a:lvl3pPr marL="1260475" indent="-346075">
              <a:buClr>
                <a:srgbClr val="2D94E0"/>
              </a:buClr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4BD34791-03EB-40DB-BD32-77B5E0312C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12520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9" name="Prostokąt 4">
            <a:extLst>
              <a:ext uri="{FF2B5EF4-FFF2-40B4-BE49-F238E27FC236}">
                <a16:creationId xmlns:a16="http://schemas.microsoft.com/office/drawing/2014/main" id="{3B583081-1B9C-3CDF-EEB2-00F875570367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C51A586-57CF-D5ED-DABF-EDB7E7614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595FA62-BE92-B16D-D089-CA39FE688F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BD34791-03EB-40DB-BD32-77B5E0312C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12520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Agenda</a:t>
            </a:r>
          </a:p>
        </p:txBody>
      </p:sp>
      <p:sp>
        <p:nvSpPr>
          <p:cNvPr id="6" name="Prostokąt 4">
            <a:extLst>
              <a:ext uri="{FF2B5EF4-FFF2-40B4-BE49-F238E27FC236}">
                <a16:creationId xmlns:a16="http://schemas.microsoft.com/office/drawing/2014/main" id="{90C0FCDC-8301-8F5E-FAA3-F92AAEDF2EE3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86B0DED-0FD0-1F4E-7046-B28B284DAC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118069C-60C1-3C88-DC91-9624D64AEF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9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6">
            <a:extLst>
              <a:ext uri="{FF2B5EF4-FFF2-40B4-BE49-F238E27FC236}">
                <a16:creationId xmlns:a16="http://schemas.microsoft.com/office/drawing/2014/main" id="{62008CC5-EBAC-DA0A-70F9-2929376AB7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2590800"/>
            <a:ext cx="5105400" cy="609600"/>
          </a:xfrm>
          <a:prstGeom prst="rect">
            <a:avLst/>
          </a:prstGeom>
        </p:spPr>
        <p:txBody>
          <a:bodyPr/>
          <a:lstStyle>
            <a:lvl1pPr marL="115887" indent="0">
              <a:buNone/>
              <a:defRPr lang="en-US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dirty="0" err="1"/>
              <a:t>Name</a:t>
            </a:r>
            <a:endParaRPr lang="en-US" dirty="0"/>
          </a:p>
        </p:txBody>
      </p:sp>
      <p:sp>
        <p:nvSpPr>
          <p:cNvPr id="4" name="Symbol zastępczy tekstu 6">
            <a:extLst>
              <a:ext uri="{FF2B5EF4-FFF2-40B4-BE49-F238E27FC236}">
                <a16:creationId xmlns:a16="http://schemas.microsoft.com/office/drawing/2014/main" id="{CDF2C916-2914-2320-75D1-B2B5A91225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3000" y="3276600"/>
            <a:ext cx="5105400" cy="609600"/>
          </a:xfrm>
          <a:prstGeom prst="rect">
            <a:avLst/>
          </a:prstGeom>
        </p:spPr>
        <p:txBody>
          <a:bodyPr/>
          <a:lstStyle>
            <a:lvl1pPr marL="115887" indent="0">
              <a:buNone/>
              <a:defRPr lang="en-US" sz="2800" b="0" kern="1200" spc="-1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5" name="Owal 1">
            <a:extLst>
              <a:ext uri="{FF2B5EF4-FFF2-40B4-BE49-F238E27FC236}">
                <a16:creationId xmlns:a16="http://schemas.microsoft.com/office/drawing/2014/main" id="{2DEFDF94-FDCA-438A-D4DC-FC297A7D8FE1}"/>
              </a:ext>
            </a:extLst>
          </p:cNvPr>
          <p:cNvSpPr/>
          <p:nvPr userDrawn="1"/>
        </p:nvSpPr>
        <p:spPr>
          <a:xfrm>
            <a:off x="3200400" y="2438400"/>
            <a:ext cx="1524000" cy="1524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rostokąt 4">
            <a:extLst>
              <a:ext uri="{FF2B5EF4-FFF2-40B4-BE49-F238E27FC236}">
                <a16:creationId xmlns:a16="http://schemas.microsoft.com/office/drawing/2014/main" id="{48BDE8E6-4CEC-2A79-9479-A8253FBB81FE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A892494-071E-545B-2FA5-92632C18CA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22F55390-A6CC-8BC9-64D5-01E76F8621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4D6674B-1786-4E05-A8AF-E079348AF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16380"/>
            <a:ext cx="5105400" cy="4267200"/>
          </a:xfrm>
          <a:prstGeom prst="rect">
            <a:avLst/>
          </a:prstGeom>
        </p:spPr>
        <p:txBody>
          <a:bodyPr/>
          <a:lstStyle>
            <a:lvl1pPr marL="568325" indent="-452438"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j-lt"/>
              </a:defRPr>
            </a:lvl1pPr>
            <a:lvl2pPr marL="914400" indent="-346075"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j-lt"/>
              </a:defRPr>
            </a:lvl2pPr>
            <a:lvl3pPr marL="1260475" indent="-346075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8447E3-85E3-44D1-BE52-0C947D314F6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19800" y="1516380"/>
            <a:ext cx="5105400" cy="426720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60475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ytuł 3">
            <a:extLst>
              <a:ext uri="{FF2B5EF4-FFF2-40B4-BE49-F238E27FC236}">
                <a16:creationId xmlns:a16="http://schemas.microsoft.com/office/drawing/2014/main" id="{C49E9769-1588-4F8B-9840-103F42AE7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lang="en-US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9" name="Prostokąt 4">
            <a:extLst>
              <a:ext uri="{FF2B5EF4-FFF2-40B4-BE49-F238E27FC236}">
                <a16:creationId xmlns:a16="http://schemas.microsoft.com/office/drawing/2014/main" id="{A186FD6A-BF60-E96A-79BE-CD2B3A9F9EA2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717F4F7-F034-123C-2025-62793F01C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9EB3271-C0A3-9FC9-51DF-30EF56BA70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31" r:id="rId2"/>
    <p:sldLayoutId id="2147483932" r:id="rId3"/>
    <p:sldLayoutId id="2147483927" r:id="rId4"/>
    <p:sldLayoutId id="2147483935" r:id="rId5"/>
    <p:sldLayoutId id="2147483917" r:id="rId6"/>
    <p:sldLayoutId id="2147483934" r:id="rId7"/>
    <p:sldLayoutId id="2147483933" r:id="rId8"/>
    <p:sldLayoutId id="2147483929" r:id="rId9"/>
    <p:sldLayoutId id="2147483930" r:id="rId10"/>
    <p:sldLayoutId id="2147483905" r:id="rId11"/>
    <p:sldLayoutId id="2147483925" r:id="rId12"/>
    <p:sldLayoutId id="2147483924" r:id="rId13"/>
    <p:sldLayoutId id="2147483928" r:id="rId14"/>
    <p:sldLayoutId id="2147483936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 kern="1200" spc="-100" baseline="0">
          <a:solidFill>
            <a:srgbClr val="00347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2pPr>
      <a:lvl3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3pPr>
      <a:lvl4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4pPr>
      <a:lvl5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568325" indent="-4524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46075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−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346075" algn="l" defTabSz="1030288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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1" fontAlgn="base" hangingPunct="1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1" fontAlgn="base" hangingPunct="1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hyperlink" Target="https://idealsoftware.na3.teamsupport.com/knowledgeBase/14316892" TargetMode="External"/><Relationship Id="rId7" Type="http://schemas.openxmlformats.org/officeDocument/2006/relationships/image" Target="../media/image27.png"/><Relationship Id="rId2" Type="http://schemas.openxmlformats.org/officeDocument/2006/relationships/hyperlink" Target="https://idealsoftware.na3.teamsupport.com/knowledgeBase/21149123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idealsoftware.na3.teamsupport.com/knowledgeBase/14316732" TargetMode="External"/><Relationship Id="rId5" Type="http://schemas.openxmlformats.org/officeDocument/2006/relationships/hyperlink" Target="https://idealsoftware.na3.teamsupport.com/knowledgeBase/20550625" TargetMode="External"/><Relationship Id="rId4" Type="http://schemas.openxmlformats.org/officeDocument/2006/relationships/hyperlink" Target="https://idealsoftware.na3.teamsupport.com/knowledgeBase/14317190" TargetMode="External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88083-C335-446C-C0B2-E161C3A06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5FB7267-CE08-BFA8-4F1E-0E1ABD698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1478" y="1828800"/>
            <a:ext cx="2226520" cy="747712"/>
          </a:xfrm>
          <a:prstGeom prst="rect">
            <a:avLst/>
          </a:prstGeom>
        </p:spPr>
      </p:pic>
      <p:sp>
        <p:nvSpPr>
          <p:cNvPr id="3" name="Tytuł 17">
            <a:extLst>
              <a:ext uri="{FF2B5EF4-FFF2-40B4-BE49-F238E27FC236}">
                <a16:creationId xmlns:a16="http://schemas.microsoft.com/office/drawing/2014/main" id="{2AFC0C99-1CC1-5AC8-BCCA-00C97181943A}"/>
              </a:ext>
            </a:extLst>
          </p:cNvPr>
          <p:cNvSpPr txBox="1">
            <a:spLocks/>
          </p:cNvSpPr>
          <p:nvPr/>
        </p:nvSpPr>
        <p:spPr>
          <a:xfrm>
            <a:off x="685800" y="2795427"/>
            <a:ext cx="8229600" cy="3019746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b="1" kern="1200" spc="0" baseline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800" noProof="0" dirty="0">
                <a:latin typeface="+mj-lt"/>
              </a:rPr>
              <a:t>Generating</a:t>
            </a:r>
          </a:p>
          <a:p>
            <a:pPr>
              <a:lnSpc>
                <a:spcPct val="100000"/>
              </a:lnSpc>
            </a:pPr>
            <a:r>
              <a:rPr lang="en-US" sz="4800" noProof="0" dirty="0">
                <a:latin typeface="+mj-lt"/>
              </a:rPr>
              <a:t>Revenue</a:t>
            </a:r>
          </a:p>
          <a:p>
            <a:pPr>
              <a:lnSpc>
                <a:spcPct val="100000"/>
              </a:lnSpc>
            </a:pPr>
            <a:br>
              <a:rPr lang="en-US" sz="1050" noProof="0" dirty="0">
                <a:latin typeface="+mj-lt"/>
              </a:rPr>
            </a:br>
            <a:endParaRPr lang="en-US" sz="1050" noProof="0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en-US" sz="1050" b="0" noProof="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2000" b="0" noProof="0" dirty="0">
                <a:latin typeface="+mj-lt"/>
              </a:rPr>
              <a:t>February 2025</a:t>
            </a:r>
          </a:p>
          <a:p>
            <a:pPr>
              <a:lnSpc>
                <a:spcPct val="100000"/>
              </a:lnSpc>
            </a:pPr>
            <a:endParaRPr lang="en-US" sz="2000" b="0" noProof="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2400" noProof="0" dirty="0">
                <a:solidFill>
                  <a:schemeClr val="bg1"/>
                </a:solidFill>
                <a:latin typeface="+mj-lt"/>
              </a:rPr>
              <a:t>Jim Daum, </a:t>
            </a:r>
            <a:r>
              <a:rPr lang="en-US" sz="2000" noProof="0" dirty="0">
                <a:solidFill>
                  <a:schemeClr val="bg1"/>
                </a:solidFill>
                <a:latin typeface="+mj-lt"/>
              </a:rPr>
              <a:t>Implementation Specialist</a:t>
            </a:r>
          </a:p>
          <a:p>
            <a:pPr>
              <a:lnSpc>
                <a:spcPct val="100000"/>
              </a:lnSpc>
            </a:pPr>
            <a:endParaRPr lang="en-US" sz="2000" b="0" noProof="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AE3A61-67F3-6266-D59D-47CF406BC1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r="5585"/>
          <a:stretch/>
        </p:blipFill>
        <p:spPr>
          <a:xfrm>
            <a:off x="7620000" y="1752600"/>
            <a:ext cx="4572000" cy="5105400"/>
          </a:xfrm>
          <a:prstGeom prst="roundRect">
            <a:avLst>
              <a:gd name="adj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1391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FF2A8-0057-8549-45A6-3FAAF0788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3632C49-1CE8-0E73-A2A0-9450BE062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40835" y="1524000"/>
            <a:ext cx="3811929" cy="4267200"/>
          </a:xfrm>
          <a:prstGeom prst="rect">
            <a:avLst/>
          </a:prstGeom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BE29971B-A54B-ACD1-A201-A26DC9C37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Price Range / Matrix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0C300BBA-9235-9132-FF0E-ACF287B8B5BF}"/>
              </a:ext>
            </a:extLst>
          </p:cNvPr>
          <p:cNvSpPr/>
          <p:nvPr/>
        </p:nvSpPr>
        <p:spPr>
          <a:xfrm>
            <a:off x="4531916" y="1391032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399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BFBFD-2639-7363-94FC-1366E243B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309607E-41A3-2DBC-965F-906CD128EC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63681" y="1524000"/>
            <a:ext cx="5766238" cy="4267200"/>
          </a:xfrm>
          <a:prstGeom prst="rect">
            <a:avLst/>
          </a:prstGeom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06C45C53-74AF-B49E-894E-DF7EC7589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Setting Range / Matrix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F65BEB6D-92D9-B32D-D95A-DEFEE2918FD5}"/>
              </a:ext>
            </a:extLst>
          </p:cNvPr>
          <p:cNvSpPr/>
          <p:nvPr/>
        </p:nvSpPr>
        <p:spPr>
          <a:xfrm rot="5400000">
            <a:off x="7910118" y="2828674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010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D11E6-21C9-040A-B8C3-56709441C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B1A35E5-5EBE-78D8-A3C1-099B4C33A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6786"/>
          <a:stretch/>
        </p:blipFill>
        <p:spPr>
          <a:xfrm>
            <a:off x="2426129" y="1813560"/>
            <a:ext cx="6672151" cy="3924300"/>
          </a:xfrm>
          <a:prstGeom prst="rect">
            <a:avLst/>
          </a:prstGeom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14009D2B-656C-6CD8-18BB-115B629CB8E7}"/>
              </a:ext>
            </a:extLst>
          </p:cNvPr>
          <p:cNvSpPr txBox="1">
            <a:spLocks/>
          </p:cNvSpPr>
          <p:nvPr/>
        </p:nvSpPr>
        <p:spPr>
          <a:xfrm>
            <a:off x="-952500" y="3108325"/>
            <a:ext cx="1112520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endParaRPr lang="en-US" sz="3200" noProof="0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B3C7411-5022-01A8-1D72-EB887D13B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Labor Efficiency Report</a:t>
            </a:r>
            <a:br>
              <a:rPr lang="en-US" sz="6000" noProof="0" dirty="0"/>
            </a:br>
            <a:endParaRPr lang="en-US" noProof="0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2206828A-A365-8322-7A6E-F741DAF68550}"/>
              </a:ext>
            </a:extLst>
          </p:cNvPr>
          <p:cNvSpPr/>
          <p:nvPr/>
        </p:nvSpPr>
        <p:spPr>
          <a:xfrm>
            <a:off x="2748836" y="1604392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3264C8B7-DA5F-8BB5-E9C6-262B9B8A9EF0}"/>
              </a:ext>
            </a:extLst>
          </p:cNvPr>
          <p:cNvSpPr/>
          <p:nvPr/>
        </p:nvSpPr>
        <p:spPr>
          <a:xfrm rot="16200000">
            <a:off x="2423717" y="2163192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5D6D4D72-DC44-F542-7292-0DA69630A95B}"/>
              </a:ext>
            </a:extLst>
          </p:cNvPr>
          <p:cNvSpPr/>
          <p:nvPr/>
        </p:nvSpPr>
        <p:spPr>
          <a:xfrm rot="10800000">
            <a:off x="3891836" y="3580512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942D38D-A648-08AB-1640-EA0377BCF799}"/>
              </a:ext>
            </a:extLst>
          </p:cNvPr>
          <p:cNvSpPr/>
          <p:nvPr/>
        </p:nvSpPr>
        <p:spPr>
          <a:xfrm rot="5400000">
            <a:off x="5974639" y="4352673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8820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85481-702C-ACD6-D766-FEF89B173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348CC3-6C93-0AF5-27E7-BFD8A7ADA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24595" y="1623060"/>
            <a:ext cx="4644410" cy="4267200"/>
          </a:xfrm>
          <a:prstGeom prst="rect">
            <a:avLst/>
          </a:prstGeom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73107024-0AC2-E97A-6D36-100778941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Billed Labor Report</a:t>
            </a:r>
            <a:endParaRPr lang="en-US" sz="3200" noProof="0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8FE8FB8F-6080-267B-80CB-8FAC9BA7E8B0}"/>
              </a:ext>
            </a:extLst>
          </p:cNvPr>
          <p:cNvSpPr/>
          <p:nvPr/>
        </p:nvSpPr>
        <p:spPr>
          <a:xfrm>
            <a:off x="4115356" y="1269112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A333FB2-4BE0-7E7C-8982-7F852BCD72EF}"/>
              </a:ext>
            </a:extLst>
          </p:cNvPr>
          <p:cNvSpPr/>
          <p:nvPr/>
        </p:nvSpPr>
        <p:spPr>
          <a:xfrm rot="16200000">
            <a:off x="3739438" y="1848233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0389EB6-C8BA-C729-EAA4-D577C60166AC}"/>
              </a:ext>
            </a:extLst>
          </p:cNvPr>
          <p:cNvSpPr/>
          <p:nvPr/>
        </p:nvSpPr>
        <p:spPr>
          <a:xfrm rot="10800000">
            <a:off x="5349796" y="3524632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4903C25-BE17-4EC6-DE44-A9A1DAB66C92}"/>
              </a:ext>
            </a:extLst>
          </p:cNvPr>
          <p:cNvSpPr/>
          <p:nvPr/>
        </p:nvSpPr>
        <p:spPr>
          <a:xfrm rot="5400000">
            <a:off x="7529119" y="4403474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226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1E69B-D6BE-8996-1F8E-B6BAEC8EB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90C78FE-2368-C6A2-9AB3-74E0389F6911}"/>
              </a:ext>
            </a:extLst>
          </p:cNvPr>
          <p:cNvSpPr txBox="1"/>
          <p:nvPr/>
        </p:nvSpPr>
        <p:spPr>
          <a:xfrm>
            <a:off x="1352233" y="1494662"/>
            <a:ext cx="6281466" cy="3370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659A1"/>
                </a:solidFill>
                <a:latin typeface="+mj-lt"/>
                <a:hlinkClick r:id="rId2"/>
              </a:rPr>
              <a:t>Sales Summary Report Overview</a:t>
            </a: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659A1"/>
                </a:solidFill>
                <a:latin typeface="+mj-lt"/>
                <a:hlinkClick r:id="rId3"/>
              </a:rPr>
              <a:t>Finding Your Top Selling Products</a:t>
            </a: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659A1"/>
                </a:solidFill>
                <a:latin typeface="+mj-lt"/>
                <a:hlinkClick r:id="rId4"/>
              </a:rPr>
              <a:t>Pricing Maintenance</a:t>
            </a: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659A1"/>
                </a:solidFill>
                <a:latin typeface="+mj-lt"/>
                <a:hlinkClick r:id="rId5"/>
              </a:rPr>
              <a:t>Five Steps to Improve Efficiency</a:t>
            </a: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659A1"/>
                </a:solidFill>
                <a:latin typeface="+mj-lt"/>
                <a:hlinkClick r:id="rId6"/>
              </a:rPr>
              <a:t>Running the Employee Labor Efficiency Report</a:t>
            </a:r>
            <a:endParaRPr lang="en-US" sz="1600" b="1" dirty="0">
              <a:solidFill>
                <a:srgbClr val="1659A1"/>
              </a:solidFill>
              <a:latin typeface="+mj-lt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404391C-BC26-7D36-5E56-F4CC8487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11125200" cy="832886"/>
          </a:xfrm>
        </p:spPr>
        <p:txBody>
          <a:bodyPr/>
          <a:lstStyle/>
          <a:p>
            <a:r>
              <a:rPr lang="en-US" dirty="0"/>
              <a:t>Knowledge Base Resources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AA72B67-4E0E-4B21-0A3B-8173CDB897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6885" y="1573012"/>
            <a:ext cx="424507" cy="3565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69D602-7CF8-30BB-132E-FA2BB1D3C7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7" r="42725"/>
          <a:stretch/>
        </p:blipFill>
        <p:spPr>
          <a:xfrm>
            <a:off x="7797728" y="1450428"/>
            <a:ext cx="3652156" cy="4340772"/>
          </a:xfrm>
          <a:prstGeom prst="roundRect">
            <a:avLst>
              <a:gd name="adj" fmla="val 1919"/>
            </a:avLst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A72A990-D6B1-4631-71B1-60C54D481A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6885" y="2304532"/>
            <a:ext cx="424507" cy="35651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ED45569-828A-1082-CA59-5708928051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6885" y="3036052"/>
            <a:ext cx="424507" cy="35651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3F472EA-8F52-B281-88BF-0FB6E906DF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8605" y="3767572"/>
            <a:ext cx="424507" cy="356519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89F0CB0-B816-FAFC-C5B2-9705711427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6885" y="4508809"/>
            <a:ext cx="424507" cy="35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7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66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A751A50-E6B4-3481-B34F-E954B50F1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732" y="1516380"/>
            <a:ext cx="7586136" cy="4267200"/>
          </a:xfrm>
          <a:prstGeom prst="rect">
            <a:avLst/>
          </a:prstGeom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178A447-00FD-0882-F3D8-EFD677B58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1074400" cy="978381"/>
          </a:xfrm>
        </p:spPr>
        <p:txBody>
          <a:bodyPr>
            <a:normAutofit/>
          </a:bodyPr>
          <a:lstStyle/>
          <a:p>
            <a:r>
              <a:rPr lang="en-US" noProof="0" dirty="0"/>
              <a:t>Additional Information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D4146400-6155-E6EF-9871-100B518E6CA3}"/>
              </a:ext>
            </a:extLst>
          </p:cNvPr>
          <p:cNvSpPr/>
          <p:nvPr/>
        </p:nvSpPr>
        <p:spPr>
          <a:xfrm>
            <a:off x="5364020" y="1750696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28C9EE5C-ECEB-439C-6EA8-3C977D52F451}"/>
              </a:ext>
            </a:extLst>
          </p:cNvPr>
          <p:cNvSpPr/>
          <p:nvPr/>
        </p:nvSpPr>
        <p:spPr>
          <a:xfrm rot="16200000">
            <a:off x="3923333" y="3358010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D3302900-DCAA-79F0-A7F8-665D99DE5E23}"/>
              </a:ext>
            </a:extLst>
          </p:cNvPr>
          <p:cNvSpPr/>
          <p:nvPr/>
        </p:nvSpPr>
        <p:spPr>
          <a:xfrm rot="10800000">
            <a:off x="6769148" y="2702688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E0A42A06-2566-27AF-7B48-471125390475}"/>
              </a:ext>
            </a:extLst>
          </p:cNvPr>
          <p:cNvSpPr/>
          <p:nvPr/>
        </p:nvSpPr>
        <p:spPr>
          <a:xfrm>
            <a:off x="2841295" y="4748913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B77B72B-3A5C-8EBD-149D-F9C7676D5D4A}"/>
              </a:ext>
            </a:extLst>
          </p:cNvPr>
          <p:cNvSpPr/>
          <p:nvPr/>
        </p:nvSpPr>
        <p:spPr>
          <a:xfrm rot="10800000">
            <a:off x="9500156" y="2111376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32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DD0733-9E31-15B2-001D-D7602A5C5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latin typeface="+mj-lt"/>
              </a:rPr>
              <a:t>Agenda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2E37D11-1C2B-EDC6-425F-38DC99DBDFE9}"/>
              </a:ext>
            </a:extLst>
          </p:cNvPr>
          <p:cNvSpPr txBox="1">
            <a:spLocks/>
          </p:cNvSpPr>
          <p:nvPr/>
        </p:nvSpPr>
        <p:spPr>
          <a:xfrm>
            <a:off x="708884" y="2340345"/>
            <a:ext cx="698400" cy="698400"/>
          </a:xfrm>
          <a:prstGeom prst="roundRect">
            <a:avLst>
              <a:gd name="adj" fmla="val 5756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US" noProof="0" dirty="0"/>
              <a:t>2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5CD6F2-A437-D902-A194-4B20DBFD3D61}"/>
              </a:ext>
            </a:extLst>
          </p:cNvPr>
          <p:cNvSpPr txBox="1">
            <a:spLocks/>
          </p:cNvSpPr>
          <p:nvPr/>
        </p:nvSpPr>
        <p:spPr>
          <a:xfrm>
            <a:off x="708884" y="3130316"/>
            <a:ext cx="698400" cy="698400"/>
          </a:xfrm>
          <a:prstGeom prst="roundRect">
            <a:avLst>
              <a:gd name="adj" fmla="val 3938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US" noProof="0" dirty="0"/>
              <a:t>3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C06BBFE-2C19-6369-458A-124A9693F0E9}"/>
              </a:ext>
            </a:extLst>
          </p:cNvPr>
          <p:cNvSpPr txBox="1">
            <a:spLocks/>
          </p:cNvSpPr>
          <p:nvPr/>
        </p:nvSpPr>
        <p:spPr>
          <a:xfrm>
            <a:off x="708884" y="3920287"/>
            <a:ext cx="698400" cy="698400"/>
          </a:xfrm>
          <a:prstGeom prst="roundRect">
            <a:avLst>
              <a:gd name="adj" fmla="val 4665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US" noProof="0" dirty="0"/>
              <a:t>4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07BBCCF-2861-5764-859B-36D69A3E1F24}"/>
              </a:ext>
            </a:extLst>
          </p:cNvPr>
          <p:cNvSpPr txBox="1">
            <a:spLocks/>
          </p:cNvSpPr>
          <p:nvPr/>
        </p:nvSpPr>
        <p:spPr>
          <a:xfrm>
            <a:off x="1524000" y="1576440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US" noProof="0" dirty="0"/>
              <a:t>Why Get Out Of Bed?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77E0E32-DC23-B054-5736-88C6AD4B3661}"/>
              </a:ext>
            </a:extLst>
          </p:cNvPr>
          <p:cNvSpPr txBox="1">
            <a:spLocks/>
          </p:cNvSpPr>
          <p:nvPr/>
        </p:nvSpPr>
        <p:spPr>
          <a:xfrm>
            <a:off x="708884" y="1576440"/>
            <a:ext cx="698400" cy="698400"/>
          </a:xfrm>
          <a:prstGeom prst="roundRect">
            <a:avLst>
              <a:gd name="adj" fmla="val 5756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1.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CE71E85-9F83-A1BF-20FE-35A039784491}"/>
              </a:ext>
            </a:extLst>
          </p:cNvPr>
          <p:cNvSpPr txBox="1">
            <a:spLocks/>
          </p:cNvSpPr>
          <p:nvPr/>
        </p:nvSpPr>
        <p:spPr>
          <a:xfrm>
            <a:off x="1524000" y="2363578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US" noProof="0" dirty="0"/>
              <a:t>Sales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709EC89-4187-647A-E790-10A214BF581C}"/>
              </a:ext>
            </a:extLst>
          </p:cNvPr>
          <p:cNvSpPr txBox="1">
            <a:spLocks/>
          </p:cNvSpPr>
          <p:nvPr/>
        </p:nvSpPr>
        <p:spPr>
          <a:xfrm>
            <a:off x="1524000" y="3150716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US" noProof="0" dirty="0"/>
              <a:t>Parts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DD897A1D-5CEE-3D9D-B7B2-0B128A82D1F3}"/>
              </a:ext>
            </a:extLst>
          </p:cNvPr>
          <p:cNvSpPr txBox="1">
            <a:spLocks/>
          </p:cNvSpPr>
          <p:nvPr/>
        </p:nvSpPr>
        <p:spPr>
          <a:xfrm>
            <a:off x="1524000" y="3937854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US" noProof="0" dirty="0"/>
              <a:t>Service</a:t>
            </a:r>
          </a:p>
        </p:txBody>
      </p:sp>
    </p:spTree>
    <p:extLst>
      <p:ext uri="{BB962C8B-B14F-4D97-AF65-F5344CB8AC3E}">
        <p14:creationId xmlns:p14="http://schemas.microsoft.com/office/powerpoint/2010/main" val="400893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85481-702C-ACD6-D766-FEF89B173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73107024-0AC2-E97A-6D36-100778941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6934200" cy="1325563"/>
          </a:xfrm>
        </p:spPr>
        <p:txBody>
          <a:bodyPr/>
          <a:lstStyle/>
          <a:p>
            <a:r>
              <a:rPr lang="en-US" noProof="0" dirty="0"/>
              <a:t>You Have To Get Up!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2E5CF3-1F17-9E9A-079F-8D4D27E090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5" b="24769"/>
          <a:stretch/>
        </p:blipFill>
        <p:spPr>
          <a:xfrm>
            <a:off x="613475" y="1276840"/>
            <a:ext cx="10965050" cy="4319560"/>
          </a:xfrm>
          <a:prstGeom prst="roundRect">
            <a:avLst>
              <a:gd name="adj" fmla="val 1919"/>
            </a:avLst>
          </a:prstGeom>
        </p:spPr>
      </p:pic>
    </p:spTree>
    <p:extLst>
      <p:ext uri="{BB962C8B-B14F-4D97-AF65-F5344CB8AC3E}">
        <p14:creationId xmlns:p14="http://schemas.microsoft.com/office/powerpoint/2010/main" val="121847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85481-702C-ACD6-D766-FEF89B173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73107024-0AC2-E97A-6D36-100778941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6934200" cy="1325563"/>
          </a:xfrm>
        </p:spPr>
        <p:txBody>
          <a:bodyPr/>
          <a:lstStyle/>
          <a:p>
            <a:r>
              <a:rPr lang="en-US" noProof="0" dirty="0"/>
              <a:t>Do you know your $$$?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96A898C-0567-0FCB-1A05-8328F927F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5172" r="2805" b="1984"/>
          <a:stretch/>
        </p:blipFill>
        <p:spPr>
          <a:xfrm>
            <a:off x="626227" y="1417320"/>
            <a:ext cx="5793212" cy="4442460"/>
          </a:xfrm>
          <a:prstGeom prst="rect">
            <a:avLst/>
          </a:prstGeom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EF0DE5-C5AC-79B3-BA11-5EE263449E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7" r="21927"/>
          <a:stretch/>
        </p:blipFill>
        <p:spPr>
          <a:xfrm>
            <a:off x="8069944" y="1450428"/>
            <a:ext cx="3652156" cy="4340772"/>
          </a:xfrm>
          <a:prstGeom prst="roundRect">
            <a:avLst>
              <a:gd name="adj" fmla="val 1919"/>
            </a:avLst>
          </a:prstGeom>
        </p:spPr>
      </p:pic>
    </p:spTree>
    <p:extLst>
      <p:ext uri="{BB962C8B-B14F-4D97-AF65-F5344CB8AC3E}">
        <p14:creationId xmlns:p14="http://schemas.microsoft.com/office/powerpoint/2010/main" val="322104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FEF79-C618-2C64-E678-C1F751BCD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48C61EA-8D0E-048F-BE22-3FFCFA2C6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17498" y="1534160"/>
            <a:ext cx="4458604" cy="4267200"/>
          </a:xfrm>
          <a:prstGeom prst="rect">
            <a:avLst/>
          </a:prstGeom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0D25503E-E5D1-5288-3C55-826A7DF9F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Sales Summary By Volume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F7BAFF9-231F-31C6-367A-5CE7B880E2E0}"/>
              </a:ext>
            </a:extLst>
          </p:cNvPr>
          <p:cNvSpPr/>
          <p:nvPr/>
        </p:nvSpPr>
        <p:spPr>
          <a:xfrm rot="16200000">
            <a:off x="3818788" y="1635001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401FBC8F-2218-7323-560D-411B2A6CC778}"/>
              </a:ext>
            </a:extLst>
          </p:cNvPr>
          <p:cNvSpPr/>
          <p:nvPr/>
        </p:nvSpPr>
        <p:spPr>
          <a:xfrm>
            <a:off x="4211876" y="1248792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4A8309CD-9892-A41C-4180-FB15B725FF3A}"/>
              </a:ext>
            </a:extLst>
          </p:cNvPr>
          <p:cNvSpPr/>
          <p:nvPr/>
        </p:nvSpPr>
        <p:spPr>
          <a:xfrm rot="16200000">
            <a:off x="5774588" y="3570481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3137F304-15B6-312C-973E-31D7FEF94BD4}"/>
              </a:ext>
            </a:extLst>
          </p:cNvPr>
          <p:cNvSpPr/>
          <p:nvPr/>
        </p:nvSpPr>
        <p:spPr>
          <a:xfrm rot="16200000">
            <a:off x="4743349" y="2701801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4255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85481-702C-ACD6-D766-FEF89B173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9B43F2F-1ED2-0270-56D9-A69F91DF0C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38274" y="1524000"/>
            <a:ext cx="4417051" cy="4267200"/>
          </a:xfrm>
          <a:prstGeom prst="rect">
            <a:avLst/>
          </a:prstGeom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73107024-0AC2-E97A-6D36-100778941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Sales Summary Filter</a:t>
            </a:r>
          </a:p>
        </p:txBody>
      </p:sp>
    </p:spTree>
    <p:extLst>
      <p:ext uri="{BB962C8B-B14F-4D97-AF65-F5344CB8AC3E}">
        <p14:creationId xmlns:p14="http://schemas.microsoft.com/office/powerpoint/2010/main" val="389689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2D2D3-1F79-6844-B633-E65FB089D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48A69C2-967A-9CA3-9BF8-B54BD2525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1598" t="18572" r="2070"/>
          <a:stretch/>
        </p:blipFill>
        <p:spPr>
          <a:xfrm>
            <a:off x="3020567" y="2133908"/>
            <a:ext cx="5974081" cy="3017212"/>
          </a:xfrm>
          <a:prstGeom prst="rect">
            <a:avLst/>
          </a:prstGeom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6751B69-F8E8-C456-DC31-D9410CC263A7}"/>
              </a:ext>
            </a:extLst>
          </p:cNvPr>
          <p:cNvSpPr txBox="1">
            <a:spLocks/>
          </p:cNvSpPr>
          <p:nvPr/>
        </p:nvSpPr>
        <p:spPr>
          <a:xfrm>
            <a:off x="609600" y="365125"/>
            <a:ext cx="1112520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en-US" noProof="0" dirty="0"/>
              <a:t>Inventory Valuation Report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FC80150F-E753-27F4-78F7-3372124B94B7}"/>
              </a:ext>
            </a:extLst>
          </p:cNvPr>
          <p:cNvSpPr/>
          <p:nvPr/>
        </p:nvSpPr>
        <p:spPr>
          <a:xfrm rot="5400000">
            <a:off x="6685260" y="3604459"/>
            <a:ext cx="354372" cy="554987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EB356228-F050-C6A4-EE6E-7CEFC15B23D7}"/>
              </a:ext>
            </a:extLst>
          </p:cNvPr>
          <p:cNvSpPr/>
          <p:nvPr/>
        </p:nvSpPr>
        <p:spPr>
          <a:xfrm>
            <a:off x="3437684" y="1821816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4E108CAD-0638-1125-6E3D-7C87C099D3DA}"/>
              </a:ext>
            </a:extLst>
          </p:cNvPr>
          <p:cNvSpPr/>
          <p:nvPr/>
        </p:nvSpPr>
        <p:spPr>
          <a:xfrm rot="16200000">
            <a:off x="3090885" y="2629444"/>
            <a:ext cx="336966" cy="51416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B8877426-F072-91DE-99A0-0D1A05CD39A1}"/>
              </a:ext>
            </a:extLst>
          </p:cNvPr>
          <p:cNvSpPr/>
          <p:nvPr/>
        </p:nvSpPr>
        <p:spPr>
          <a:xfrm rot="16200000">
            <a:off x="3734811" y="3312078"/>
            <a:ext cx="349005" cy="53253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888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85481-702C-ACD6-D766-FEF89B173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6359C19C-43C6-BFA8-D5F1-A156D519BD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50267" y="1524000"/>
            <a:ext cx="3793066" cy="4267200"/>
          </a:xfrm>
          <a:prstGeom prst="rect">
            <a:avLst/>
          </a:prstGeom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73107024-0AC2-E97A-6D36-100778941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Product Pricing Maintenance Parts Matrix / Range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674DEC9C-941A-8C9A-741D-F50B7E2452FB}"/>
              </a:ext>
            </a:extLst>
          </p:cNvPr>
          <p:cNvSpPr/>
          <p:nvPr/>
        </p:nvSpPr>
        <p:spPr>
          <a:xfrm rot="16200000">
            <a:off x="4244046" y="3376205"/>
            <a:ext cx="336966" cy="51416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775CBC49-1AE6-29B3-94B1-938A5FD8CD3E}"/>
              </a:ext>
            </a:extLst>
          </p:cNvPr>
          <p:cNvSpPr/>
          <p:nvPr/>
        </p:nvSpPr>
        <p:spPr>
          <a:xfrm rot="5400000">
            <a:off x="7072372" y="3815000"/>
            <a:ext cx="349005" cy="53253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468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A5979-FDC2-B834-242A-4AFBA4BD3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884760C-29F4-E92E-259F-18C628ECC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97848" y="1524000"/>
            <a:ext cx="5097904" cy="4267200"/>
          </a:xfrm>
          <a:prstGeom prst="rect">
            <a:avLst/>
          </a:prstGeom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ECCDA775-6813-3028-E900-9E0B0A5F3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Setting Matrix / Range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B5828EB5-CC03-DC18-2690-CA7C5CB1EDE1}"/>
              </a:ext>
            </a:extLst>
          </p:cNvPr>
          <p:cNvSpPr/>
          <p:nvPr/>
        </p:nvSpPr>
        <p:spPr>
          <a:xfrm>
            <a:off x="6467396" y="1065912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502A439E-5C70-C60B-76F3-8A5A45060F20}"/>
              </a:ext>
            </a:extLst>
          </p:cNvPr>
          <p:cNvSpPr/>
          <p:nvPr/>
        </p:nvSpPr>
        <p:spPr>
          <a:xfrm rot="10800000">
            <a:off x="7497620" y="2516760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124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XIS theme">
  <a:themeElements>
    <a:clrScheme name="Ideal">
      <a:dk1>
        <a:srgbClr val="363636"/>
      </a:dk1>
      <a:lt1>
        <a:srgbClr val="FFFFFF"/>
      </a:lt1>
      <a:dk2>
        <a:srgbClr val="004987"/>
      </a:dk2>
      <a:lt2>
        <a:srgbClr val="FED874"/>
      </a:lt2>
      <a:accent1>
        <a:srgbClr val="004987"/>
      </a:accent1>
      <a:accent2>
        <a:srgbClr val="FED874"/>
      </a:accent2>
      <a:accent3>
        <a:srgbClr val="F8AA00"/>
      </a:accent3>
      <a:accent4>
        <a:srgbClr val="363636"/>
      </a:accent4>
      <a:accent5>
        <a:srgbClr val="EA5044"/>
      </a:accent5>
      <a:accent6>
        <a:srgbClr val="388E3C"/>
      </a:accent6>
      <a:hlink>
        <a:srgbClr val="004987"/>
      </a:hlink>
      <a:folHlink>
        <a:srgbClr val="363636"/>
      </a:folHlink>
    </a:clrScheme>
    <a:fontScheme name="Custom 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EAB0774-A81E-437B-901B-C98E8285E1BD}" vid="{2568062E-7373-4101-919C-A44A8BB56A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D6775C401A1640A4B6CD356F6DB115" ma:contentTypeVersion="18" ma:contentTypeDescription="Create a new document." ma:contentTypeScope="" ma:versionID="d5b1180af3163315e3554cbe0618c46c">
  <xsd:schema xmlns:xsd="http://www.w3.org/2001/XMLSchema" xmlns:xs="http://www.w3.org/2001/XMLSchema" xmlns:p="http://schemas.microsoft.com/office/2006/metadata/properties" xmlns:ns2="9d4cd623-3799-4ddc-ada4-77011a1fbe38" xmlns:ns3="10aab84b-ebc1-4094-a9d9-1ee9be3db491" targetNamespace="http://schemas.microsoft.com/office/2006/metadata/properties" ma:root="true" ma:fieldsID="59cafd4d6e0f03a1fcd32b35e6e9844c" ns2:_="" ns3:_="">
    <xsd:import namespace="9d4cd623-3799-4ddc-ada4-77011a1fbe38"/>
    <xsd:import namespace="10aab84b-ebc1-4094-a9d9-1ee9be3db4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4cd623-3799-4ddc-ada4-77011a1fbe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fba1a00-cd55-4846-a578-cb41955946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ab84b-ebc1-4094-a9d9-1ee9be3db49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e6d9d94-bf33-415a-b03d-5e901ef345b8}" ma:internalName="TaxCatchAll" ma:showField="CatchAllData" ma:web="10aab84b-ebc1-4094-a9d9-1ee9be3db4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4cd623-3799-4ddc-ada4-77011a1fbe38">
      <Terms xmlns="http://schemas.microsoft.com/office/infopath/2007/PartnerControls"/>
    </lcf76f155ced4ddcb4097134ff3c332f>
    <TaxCatchAll xmlns="10aab84b-ebc1-4094-a9d9-1ee9be3db491" xsi:nil="true"/>
  </documentManagement>
</p:properties>
</file>

<file path=customXml/itemProps1.xml><?xml version="1.0" encoding="utf-8"?>
<ds:datastoreItem xmlns:ds="http://schemas.openxmlformats.org/officeDocument/2006/customXml" ds:itemID="{DC70B54E-C1AF-4A68-AB9E-D109AEA161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7141CA-3C31-4CBD-B5A4-D748BB4FC0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4cd623-3799-4ddc-ada4-77011a1fbe38"/>
    <ds:schemaRef ds:uri="10aab84b-ebc1-4094-a9d9-1ee9be3db4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2E3220-4CF2-4D77-AE95-AD7E1EF331BF}">
  <ds:schemaRefs>
    <ds:schemaRef ds:uri="http://schemas.microsoft.com/office/2006/metadata/properties"/>
    <ds:schemaRef ds:uri="http://schemas.microsoft.com/office/infopath/2007/PartnerControls"/>
    <ds:schemaRef ds:uri="9d4cd623-3799-4ddc-ada4-77011a1fbe38"/>
    <ds:schemaRef ds:uri="10aab84b-ebc1-4094-a9d9-1ee9be3db491"/>
  </ds:schemaRefs>
</ds:datastoreItem>
</file>

<file path=docMetadata/LabelInfo.xml><?xml version="1.0" encoding="utf-8"?>
<clbl:labelList xmlns:clbl="http://schemas.microsoft.com/office/2020/mipLabelMetadata">
  <clbl:label id="{f65d02be-9231-4769-9120-8d7f799652db}" enabled="0" method="" siteId="{f65d02be-9231-4769-9120-8d7f799652d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AXIS_generic_2016_wide</Template>
  <TotalTime>24820</TotalTime>
  <Words>115</Words>
  <Application>Microsoft Office PowerPoint</Application>
  <PresentationFormat>Widescreen</PresentationFormat>
  <Paragraphs>51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Franklin Gothic Book</vt:lpstr>
      <vt:lpstr>Wingdings</vt:lpstr>
      <vt:lpstr>AXIS theme</vt:lpstr>
      <vt:lpstr>PowerPoint Presentation</vt:lpstr>
      <vt:lpstr>Agenda</vt:lpstr>
      <vt:lpstr>You Have To Get Up!</vt:lpstr>
      <vt:lpstr>Do you know your $$$?</vt:lpstr>
      <vt:lpstr>Sales Summary By Volume</vt:lpstr>
      <vt:lpstr>Sales Summary Filter</vt:lpstr>
      <vt:lpstr>PowerPoint Presentation</vt:lpstr>
      <vt:lpstr>Product Pricing Maintenance Parts Matrix / Range</vt:lpstr>
      <vt:lpstr>Setting Matrix / Range</vt:lpstr>
      <vt:lpstr>Price Range / Matrix</vt:lpstr>
      <vt:lpstr>Setting Range / Matrix</vt:lpstr>
      <vt:lpstr>Labor Efficiency Report </vt:lpstr>
      <vt:lpstr>Billed Labor Report</vt:lpstr>
      <vt:lpstr>Knowledge Base Resources</vt:lpstr>
      <vt:lpstr>PowerPoint Presentation</vt:lpstr>
      <vt:lpstr>Additional Information</vt:lpstr>
    </vt:vector>
  </TitlesOfParts>
  <Company>Campana Systems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Your Title Here -- it can be 2 lines if you want</dc:title>
  <dc:creator>Mark Futterer</dc:creator>
  <cp:lastModifiedBy>Kseniya Savelyeva</cp:lastModifiedBy>
  <cp:revision>538</cp:revision>
  <cp:lastPrinted>2018-08-15T18:40:37Z</cp:lastPrinted>
  <dcterms:created xsi:type="dcterms:W3CDTF">2016-10-24T23:55:46Z</dcterms:created>
  <dcterms:modified xsi:type="dcterms:W3CDTF">2025-02-04T15:07:32Z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0x01010072D6775C401A1640A4B6CD356F6DB115</vt:lpwstr>
  </property>
  <property fmtid="{D5CDD505-2E9C-101B-9397-08002B2CF9AE}" pid="3" name="MediaServiceImageTags">
    <vt:lpwstr/>
  </property>
</Properties>
</file>