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F3F_0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F47_B1E798DE.xml" ContentType="application/vnd.ms-powerpoint.comments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4"/>
  </p:sldMasterIdLst>
  <p:notesMasterIdLst>
    <p:notesMasterId r:id="rId15"/>
  </p:notesMasterIdLst>
  <p:handoutMasterIdLst>
    <p:handoutMasterId r:id="rId16"/>
  </p:handoutMasterIdLst>
  <p:sldIdLst>
    <p:sldId id="3903" r:id="rId5"/>
    <p:sldId id="3904" r:id="rId6"/>
    <p:sldId id="3926" r:id="rId7"/>
    <p:sldId id="3906" r:id="rId8"/>
    <p:sldId id="3907" r:id="rId9"/>
    <p:sldId id="3909" r:id="rId10"/>
    <p:sldId id="3922" r:id="rId11"/>
    <p:sldId id="3923" r:id="rId12"/>
    <p:sldId id="3911" r:id="rId13"/>
    <p:sldId id="3924" r:id="rId14"/>
  </p:sldIdLst>
  <p:sldSz cx="12192000" cy="68580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24" userDrawn="1">
          <p15:clr>
            <a:srgbClr val="A4A3A4"/>
          </p15:clr>
        </p15:guide>
        <p15:guide id="2" pos="432" userDrawn="1">
          <p15:clr>
            <a:srgbClr val="A4A3A4"/>
          </p15:clr>
        </p15:guide>
        <p15:guide id="3" orient="horz" pos="2784" userDrawn="1">
          <p15:clr>
            <a:srgbClr val="A4A3A4"/>
          </p15:clr>
        </p15:guide>
        <p15:guide id="4" orient="horz" pos="2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EC274F-C005-D0C2-C62B-86C5BFDD5F3F}" name="David Dismuke" initials="DD" userId="S::david.dismuke@constellationdealer.com::6ce021b5-5a72-4880-ab14-1d2bc0a46d2a" providerId="AD"/>
  <p188:author id="{AE7C2A85-B7C0-7F27-1D00-DD853F4C7FD0}" name="Tim Berman" initials="TB" userId="S::tim.berman@constellationdealer.com::755520d3-8fd4-48cf-bcc5-9043877e369d" providerId="AD"/>
  <p188:author id="{0DF5D6B6-197F-352F-BBA9-483872816AFD}" name="Muthu Kannan" initials="MK" userId="S::muthu.kannan@constellationdealer.com::0a1fb6ac-1797-4265-b75b-2a9eabd1e21c" providerId="AD"/>
  <p188:author id="{577FEEB9-8FA2-2CF1-4087-2BC46327BD03}" name="Kseniya Savelyeva" initials="KS" userId="S::ksavelyeva@constellationdealer.com::61dfa266-1292-4dde-9989-92e37fd6a96c" providerId="AD"/>
  <p188:author id="{7A0227C6-7971-2C24-6C35-1AA20BBC865B}" name="Ajay Singh Thakur" initials="AT" userId="S::ajay.thakur@constellationdealer.com::a0841066-a4a4-4bf6-9ed7-ab72d6b081ac" providerId="AD"/>
  <p188:author id="{F459CBE8-7E1F-7002-3023-30B3801A7E21}" name="Kaitlin Jewer" initials="KJ" userId="S::kaitlin.jewer@constellationdealer.com::92c9d87b-d1c2-4c1a-b48a-5103632ac68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seniya Savelyeva" initials="KS" lastIdx="5" clrIdx="0">
    <p:extLst>
      <p:ext uri="{19B8F6BF-5375-455C-9EA6-DF929625EA0E}">
        <p15:presenceInfo xmlns:p15="http://schemas.microsoft.com/office/powerpoint/2012/main" userId="S-1-5-21-1166330866-2158198270-2689449013-69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59A1"/>
    <a:srgbClr val="001A3C"/>
    <a:srgbClr val="2D94E0"/>
    <a:srgbClr val="B9DEFC"/>
    <a:srgbClr val="EDF5FE"/>
    <a:srgbClr val="B9B9B9"/>
    <a:srgbClr val="232323"/>
    <a:srgbClr val="373A44"/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96F03B-756A-FD78-5D8D-7D23553D4364}" v="465" dt="2025-02-07T17:12:28.295"/>
    <p1510:client id="{528EAEF9-D4EF-382B-99AD-60CBE350457A}" v="1" dt="2025-02-07T17:07:19.948"/>
    <p1510:client id="{5958BF67-C574-F692-A7AA-D0AF884094C9}" v="2" dt="2025-02-07T22:01:25.920"/>
    <p1510:client id="{9B54AC6D-3828-2E1C-00CD-3704B742AAB0}" v="1" dt="2025-02-07T20:19:47.706"/>
    <p1510:client id="{BE2D3B2D-2E16-8D5C-61F9-8B6304280D37}" v="1" dt="2025-02-07T17:16:57.122"/>
    <p1510:client id="{E43934C6-4BD8-4E21-B31F-59CE98D8A5B0}" v="2061" dt="2025-02-07T23:08:15.379"/>
    <p1510:client id="{FB26F7B5-AB39-7F61-B670-3BCD5F6D75FD}" v="3" dt="2025-02-07T20:02:02.7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47" autoAdjust="0"/>
  </p:normalViewPr>
  <p:slideViewPr>
    <p:cSldViewPr snapToGrid="0">
      <p:cViewPr varScale="1">
        <p:scale>
          <a:sx n="101" d="100"/>
          <a:sy n="101" d="100"/>
        </p:scale>
        <p:origin x="954" y="96"/>
      </p:cViewPr>
      <p:guideLst>
        <p:guide orient="horz" pos="624"/>
        <p:guide pos="432"/>
        <p:guide orient="horz" pos="2784"/>
        <p:guide orient="horz" pos="23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seniya Savelyeva" userId="61dfa266-1292-4dde-9989-92e37fd6a96c" providerId="ADAL" clId="{E43934C6-4BD8-4E21-B31F-59CE98D8A5B0}"/>
    <pc:docChg chg="undo custSel addSld delSld modSld sldOrd">
      <pc:chgData name="Kseniya Savelyeva" userId="61dfa266-1292-4dde-9989-92e37fd6a96c" providerId="ADAL" clId="{E43934C6-4BD8-4E21-B31F-59CE98D8A5B0}" dt="2025-02-07T23:16:35.625" v="3621" actId="6549"/>
      <pc:docMkLst>
        <pc:docMk/>
      </pc:docMkLst>
      <pc:sldChg chg="del">
        <pc:chgData name="Kseniya Savelyeva" userId="61dfa266-1292-4dde-9989-92e37fd6a96c" providerId="ADAL" clId="{E43934C6-4BD8-4E21-B31F-59CE98D8A5B0}" dt="2025-02-05T19:23:08.495" v="1093" actId="47"/>
        <pc:sldMkLst>
          <pc:docMk/>
          <pc:sldMk cId="0" sldId="260"/>
        </pc:sldMkLst>
      </pc:sldChg>
      <pc:sldChg chg="addSp delSp modSp add del mod ord modClrScheme chgLayout modNotesTx">
        <pc:chgData name="Kseniya Savelyeva" userId="61dfa266-1292-4dde-9989-92e37fd6a96c" providerId="ADAL" clId="{E43934C6-4BD8-4E21-B31F-59CE98D8A5B0}" dt="2025-02-05T19:23:58.602" v="1099" actId="47"/>
        <pc:sldMkLst>
          <pc:docMk/>
          <pc:sldMk cId="923892291" sldId="338"/>
        </pc:sldMkLst>
      </pc:sldChg>
      <pc:sldChg chg="del">
        <pc:chgData name="Kseniya Savelyeva" userId="61dfa266-1292-4dde-9989-92e37fd6a96c" providerId="ADAL" clId="{E43934C6-4BD8-4E21-B31F-59CE98D8A5B0}" dt="2025-02-05T12:47:02.190" v="0" actId="47"/>
        <pc:sldMkLst>
          <pc:docMk/>
          <pc:sldMk cId="139139906" sldId="378"/>
        </pc:sldMkLst>
      </pc:sldChg>
      <pc:sldChg chg="del">
        <pc:chgData name="Kseniya Savelyeva" userId="61dfa266-1292-4dde-9989-92e37fd6a96c" providerId="ADAL" clId="{E43934C6-4BD8-4E21-B31F-59CE98D8A5B0}" dt="2025-02-05T12:47:02.190" v="0" actId="47"/>
        <pc:sldMkLst>
          <pc:docMk/>
          <pc:sldMk cId="3951844687" sldId="379"/>
        </pc:sldMkLst>
      </pc:sldChg>
      <pc:sldChg chg="del">
        <pc:chgData name="Kseniya Savelyeva" userId="61dfa266-1292-4dde-9989-92e37fd6a96c" providerId="ADAL" clId="{E43934C6-4BD8-4E21-B31F-59CE98D8A5B0}" dt="2025-02-05T12:47:02.190" v="0" actId="47"/>
        <pc:sldMkLst>
          <pc:docMk/>
          <pc:sldMk cId="1289275726" sldId="380"/>
        </pc:sldMkLst>
      </pc:sldChg>
      <pc:sldChg chg="del">
        <pc:chgData name="Kseniya Savelyeva" userId="61dfa266-1292-4dde-9989-92e37fd6a96c" providerId="ADAL" clId="{E43934C6-4BD8-4E21-B31F-59CE98D8A5B0}" dt="2025-02-05T12:47:02.190" v="0" actId="47"/>
        <pc:sldMkLst>
          <pc:docMk/>
          <pc:sldMk cId="188170009" sldId="381"/>
        </pc:sldMkLst>
      </pc:sldChg>
      <pc:sldChg chg="del">
        <pc:chgData name="Kseniya Savelyeva" userId="61dfa266-1292-4dde-9989-92e37fd6a96c" providerId="ADAL" clId="{E43934C6-4BD8-4E21-B31F-59CE98D8A5B0}" dt="2025-02-05T12:47:02.190" v="0" actId="47"/>
        <pc:sldMkLst>
          <pc:docMk/>
          <pc:sldMk cId="4240662131" sldId="382"/>
        </pc:sldMkLst>
      </pc:sldChg>
      <pc:sldChg chg="del">
        <pc:chgData name="Kseniya Savelyeva" userId="61dfa266-1292-4dde-9989-92e37fd6a96c" providerId="ADAL" clId="{E43934C6-4BD8-4E21-B31F-59CE98D8A5B0}" dt="2025-02-05T12:47:02.190" v="0" actId="47"/>
        <pc:sldMkLst>
          <pc:docMk/>
          <pc:sldMk cId="902945986" sldId="383"/>
        </pc:sldMkLst>
      </pc:sldChg>
      <pc:sldChg chg="del">
        <pc:chgData name="Kseniya Savelyeva" userId="61dfa266-1292-4dde-9989-92e37fd6a96c" providerId="ADAL" clId="{E43934C6-4BD8-4E21-B31F-59CE98D8A5B0}" dt="2025-02-05T12:47:02.190" v="0" actId="47"/>
        <pc:sldMkLst>
          <pc:docMk/>
          <pc:sldMk cId="727555040" sldId="384"/>
        </pc:sldMkLst>
      </pc:sldChg>
      <pc:sldChg chg="del">
        <pc:chgData name="Kseniya Savelyeva" userId="61dfa266-1292-4dde-9989-92e37fd6a96c" providerId="ADAL" clId="{E43934C6-4BD8-4E21-B31F-59CE98D8A5B0}" dt="2025-02-05T12:47:02.190" v="0" actId="47"/>
        <pc:sldMkLst>
          <pc:docMk/>
          <pc:sldMk cId="3796478743" sldId="385"/>
        </pc:sldMkLst>
      </pc:sldChg>
      <pc:sldChg chg="del">
        <pc:chgData name="Kseniya Savelyeva" userId="61dfa266-1292-4dde-9989-92e37fd6a96c" providerId="ADAL" clId="{E43934C6-4BD8-4E21-B31F-59CE98D8A5B0}" dt="2025-02-05T12:47:02.190" v="0" actId="47"/>
        <pc:sldMkLst>
          <pc:docMk/>
          <pc:sldMk cId="2886898687" sldId="386"/>
        </pc:sldMkLst>
      </pc:sldChg>
      <pc:sldChg chg="del">
        <pc:chgData name="Kseniya Savelyeva" userId="61dfa266-1292-4dde-9989-92e37fd6a96c" providerId="ADAL" clId="{E43934C6-4BD8-4E21-B31F-59CE98D8A5B0}" dt="2025-02-05T12:47:02.190" v="0" actId="47"/>
        <pc:sldMkLst>
          <pc:docMk/>
          <pc:sldMk cId="283315094" sldId="387"/>
        </pc:sldMkLst>
      </pc:sldChg>
      <pc:sldChg chg="del">
        <pc:chgData name="Kseniya Savelyeva" userId="61dfa266-1292-4dde-9989-92e37fd6a96c" providerId="ADAL" clId="{E43934C6-4BD8-4E21-B31F-59CE98D8A5B0}" dt="2025-02-05T12:47:02.190" v="0" actId="47"/>
        <pc:sldMkLst>
          <pc:docMk/>
          <pc:sldMk cId="587532586" sldId="388"/>
        </pc:sldMkLst>
      </pc:sldChg>
      <pc:sldChg chg="modSp del mod ord">
        <pc:chgData name="Kseniya Savelyeva" userId="61dfa266-1292-4dde-9989-92e37fd6a96c" providerId="ADAL" clId="{E43934C6-4BD8-4E21-B31F-59CE98D8A5B0}" dt="2025-02-05T14:24:22.336" v="1082" actId="47"/>
        <pc:sldMkLst>
          <pc:docMk/>
          <pc:sldMk cId="3551096276" sldId="394"/>
        </pc:sldMkLst>
      </pc:sldChg>
      <pc:sldChg chg="addSp delSp modSp add del mod modClrScheme chgLayout modNotesTx">
        <pc:chgData name="Kseniya Savelyeva" userId="61dfa266-1292-4dde-9989-92e37fd6a96c" providerId="ADAL" clId="{E43934C6-4BD8-4E21-B31F-59CE98D8A5B0}" dt="2025-02-05T19:23:58.602" v="1099" actId="47"/>
        <pc:sldMkLst>
          <pc:docMk/>
          <pc:sldMk cId="1257225807" sldId="3865"/>
        </pc:sldMkLst>
      </pc:sldChg>
      <pc:sldChg chg="addSp delSp modSp add del mod modClrScheme chgLayout">
        <pc:chgData name="Kseniya Savelyeva" userId="61dfa266-1292-4dde-9989-92e37fd6a96c" providerId="ADAL" clId="{E43934C6-4BD8-4E21-B31F-59CE98D8A5B0}" dt="2025-02-05T19:23:58.602" v="1099" actId="47"/>
        <pc:sldMkLst>
          <pc:docMk/>
          <pc:sldMk cId="4123851671" sldId="3866"/>
        </pc:sldMkLst>
      </pc:sldChg>
      <pc:sldChg chg="addSp delSp modSp add del mod ord modClrScheme chgLayout modNotesTx">
        <pc:chgData name="Kseniya Savelyeva" userId="61dfa266-1292-4dde-9989-92e37fd6a96c" providerId="ADAL" clId="{E43934C6-4BD8-4E21-B31F-59CE98D8A5B0}" dt="2025-02-05T19:23:58.602" v="1099" actId="47"/>
        <pc:sldMkLst>
          <pc:docMk/>
          <pc:sldMk cId="2260642573" sldId="3867"/>
        </pc:sldMkLst>
      </pc:sldChg>
      <pc:sldChg chg="addSp delSp modSp add del mod ord modClrScheme chgLayout">
        <pc:chgData name="Kseniya Savelyeva" userId="61dfa266-1292-4dde-9989-92e37fd6a96c" providerId="ADAL" clId="{E43934C6-4BD8-4E21-B31F-59CE98D8A5B0}" dt="2025-02-05T19:23:58.602" v="1099" actId="47"/>
        <pc:sldMkLst>
          <pc:docMk/>
          <pc:sldMk cId="1641195143" sldId="3870"/>
        </pc:sldMkLst>
      </pc:sldChg>
      <pc:sldChg chg="addSp delSp modSp add del mod ord modClrScheme chgLayout">
        <pc:chgData name="Kseniya Savelyeva" userId="61dfa266-1292-4dde-9989-92e37fd6a96c" providerId="ADAL" clId="{E43934C6-4BD8-4E21-B31F-59CE98D8A5B0}" dt="2025-02-05T19:23:58.602" v="1099" actId="47"/>
        <pc:sldMkLst>
          <pc:docMk/>
          <pc:sldMk cId="4034351249" sldId="3872"/>
        </pc:sldMkLst>
      </pc:sldChg>
      <pc:sldChg chg="modSp add del mod modNotesTx">
        <pc:chgData name="Kseniya Savelyeva" userId="61dfa266-1292-4dde-9989-92e37fd6a96c" providerId="ADAL" clId="{E43934C6-4BD8-4E21-B31F-59CE98D8A5B0}" dt="2025-02-05T14:01:38.568" v="834" actId="47"/>
        <pc:sldMkLst>
          <pc:docMk/>
          <pc:sldMk cId="455298627" sldId="3879"/>
        </pc:sldMkLst>
      </pc:sldChg>
      <pc:sldChg chg="addSp delSp modSp add del mod ord modClrScheme chgLayout">
        <pc:chgData name="Kseniya Savelyeva" userId="61dfa266-1292-4dde-9989-92e37fd6a96c" providerId="ADAL" clId="{E43934C6-4BD8-4E21-B31F-59CE98D8A5B0}" dt="2025-02-05T14:00:36.682" v="833" actId="47"/>
        <pc:sldMkLst>
          <pc:docMk/>
          <pc:sldMk cId="2061419008" sldId="3880"/>
        </pc:sldMkLst>
      </pc:sldChg>
      <pc:sldChg chg="add del">
        <pc:chgData name="Kseniya Savelyeva" userId="61dfa266-1292-4dde-9989-92e37fd6a96c" providerId="ADAL" clId="{E43934C6-4BD8-4E21-B31F-59CE98D8A5B0}" dt="2025-02-05T13:38:28.081" v="439" actId="47"/>
        <pc:sldMkLst>
          <pc:docMk/>
          <pc:sldMk cId="1923505427" sldId="3881"/>
        </pc:sldMkLst>
      </pc:sldChg>
      <pc:sldChg chg="addSp delSp modSp add del mod modClrScheme chgLayout modNotesTx">
        <pc:chgData name="Kseniya Savelyeva" userId="61dfa266-1292-4dde-9989-92e37fd6a96c" providerId="ADAL" clId="{E43934C6-4BD8-4E21-B31F-59CE98D8A5B0}" dt="2025-02-05T19:23:58.602" v="1099" actId="47"/>
        <pc:sldMkLst>
          <pc:docMk/>
          <pc:sldMk cId="1486477173" sldId="3887"/>
        </pc:sldMkLst>
      </pc:sldChg>
      <pc:sldChg chg="addSp delSp modSp add del mod ord modClrScheme chgLayout">
        <pc:chgData name="Kseniya Savelyeva" userId="61dfa266-1292-4dde-9989-92e37fd6a96c" providerId="ADAL" clId="{E43934C6-4BD8-4E21-B31F-59CE98D8A5B0}" dt="2025-02-05T19:23:58.602" v="1099" actId="47"/>
        <pc:sldMkLst>
          <pc:docMk/>
          <pc:sldMk cId="72860659" sldId="3891"/>
        </pc:sldMkLst>
      </pc:sldChg>
      <pc:sldChg chg="modSp add del mod">
        <pc:chgData name="Kseniya Savelyeva" userId="61dfa266-1292-4dde-9989-92e37fd6a96c" providerId="ADAL" clId="{E43934C6-4BD8-4E21-B31F-59CE98D8A5B0}" dt="2025-02-05T14:24:22.336" v="1082" actId="47"/>
        <pc:sldMkLst>
          <pc:docMk/>
          <pc:sldMk cId="391373765" sldId="3894"/>
        </pc:sldMkLst>
      </pc:sldChg>
      <pc:sldChg chg="add del">
        <pc:chgData name="Kseniya Savelyeva" userId="61dfa266-1292-4dde-9989-92e37fd6a96c" providerId="ADAL" clId="{E43934C6-4BD8-4E21-B31F-59CE98D8A5B0}" dt="2025-02-05T13:38:40.987" v="440" actId="47"/>
        <pc:sldMkLst>
          <pc:docMk/>
          <pc:sldMk cId="3222632252" sldId="3895"/>
        </pc:sldMkLst>
      </pc:sldChg>
      <pc:sldChg chg="addSp delSp modSp add del mod ord">
        <pc:chgData name="Kseniya Savelyeva" userId="61dfa266-1292-4dde-9989-92e37fd6a96c" providerId="ADAL" clId="{E43934C6-4BD8-4E21-B31F-59CE98D8A5B0}" dt="2025-02-05T14:02:29.145" v="835" actId="47"/>
        <pc:sldMkLst>
          <pc:docMk/>
          <pc:sldMk cId="3350599804" sldId="3897"/>
        </pc:sldMkLst>
      </pc:sldChg>
      <pc:sldChg chg="addSp delSp modSp add del mod ord modClrScheme chgLayout">
        <pc:chgData name="Kseniya Savelyeva" userId="61dfa266-1292-4dde-9989-92e37fd6a96c" providerId="ADAL" clId="{E43934C6-4BD8-4E21-B31F-59CE98D8A5B0}" dt="2025-02-05T19:23:58.602" v="1099" actId="47"/>
        <pc:sldMkLst>
          <pc:docMk/>
          <pc:sldMk cId="2547322572" sldId="3899"/>
        </pc:sldMkLst>
      </pc:sldChg>
      <pc:sldChg chg="add del">
        <pc:chgData name="Kseniya Savelyeva" userId="61dfa266-1292-4dde-9989-92e37fd6a96c" providerId="ADAL" clId="{E43934C6-4BD8-4E21-B31F-59CE98D8A5B0}" dt="2025-02-05T13:38:46.321" v="442" actId="47"/>
        <pc:sldMkLst>
          <pc:docMk/>
          <pc:sldMk cId="236372572" sldId="3900"/>
        </pc:sldMkLst>
      </pc:sldChg>
      <pc:sldChg chg="addSp delSp modSp add del mod">
        <pc:chgData name="Kseniya Savelyeva" userId="61dfa266-1292-4dde-9989-92e37fd6a96c" providerId="ADAL" clId="{E43934C6-4BD8-4E21-B31F-59CE98D8A5B0}" dt="2025-02-05T19:23:58.602" v="1099" actId="47"/>
        <pc:sldMkLst>
          <pc:docMk/>
          <pc:sldMk cId="1455288224" sldId="3900"/>
        </pc:sldMkLst>
      </pc:sldChg>
      <pc:sldChg chg="addSp modSp add del mod">
        <pc:chgData name="Kseniya Savelyeva" userId="61dfa266-1292-4dde-9989-92e37fd6a96c" providerId="ADAL" clId="{E43934C6-4BD8-4E21-B31F-59CE98D8A5B0}" dt="2025-02-05T19:23:58.602" v="1099" actId="47"/>
        <pc:sldMkLst>
          <pc:docMk/>
          <pc:sldMk cId="1089298314" sldId="3901"/>
        </pc:sldMkLst>
      </pc:sldChg>
      <pc:sldChg chg="add del">
        <pc:chgData name="Kseniya Savelyeva" userId="61dfa266-1292-4dde-9989-92e37fd6a96c" providerId="ADAL" clId="{E43934C6-4BD8-4E21-B31F-59CE98D8A5B0}" dt="2025-02-05T13:38:43.982" v="441" actId="47"/>
        <pc:sldMkLst>
          <pc:docMk/>
          <pc:sldMk cId="1168980041" sldId="3901"/>
        </pc:sldMkLst>
      </pc:sldChg>
      <pc:sldChg chg="add del">
        <pc:chgData name="Kseniya Savelyeva" userId="61dfa266-1292-4dde-9989-92e37fd6a96c" providerId="ADAL" clId="{E43934C6-4BD8-4E21-B31F-59CE98D8A5B0}" dt="2025-02-05T13:38:54.221" v="443" actId="47"/>
        <pc:sldMkLst>
          <pc:docMk/>
          <pc:sldMk cId="614954717" sldId="3902"/>
        </pc:sldMkLst>
      </pc:sldChg>
      <pc:sldChg chg="addSp delSp modSp add del mod">
        <pc:chgData name="Kseniya Savelyeva" userId="61dfa266-1292-4dde-9989-92e37fd6a96c" providerId="ADAL" clId="{E43934C6-4BD8-4E21-B31F-59CE98D8A5B0}" dt="2025-02-05T19:23:58.602" v="1099" actId="47"/>
        <pc:sldMkLst>
          <pc:docMk/>
          <pc:sldMk cId="3370068410" sldId="3902"/>
        </pc:sldMkLst>
      </pc:sldChg>
      <pc:sldChg chg="modSp add mod modNotesTx">
        <pc:chgData name="Kseniya Savelyeva" userId="61dfa266-1292-4dde-9989-92e37fd6a96c" providerId="ADAL" clId="{E43934C6-4BD8-4E21-B31F-59CE98D8A5B0}" dt="2025-02-07T23:16:01.093" v="3611" actId="6549"/>
        <pc:sldMkLst>
          <pc:docMk/>
          <pc:sldMk cId="0" sldId="3903"/>
        </pc:sldMkLst>
        <pc:spChg chg="mod">
          <ac:chgData name="Kseniya Savelyeva" userId="61dfa266-1292-4dde-9989-92e37fd6a96c" providerId="ADAL" clId="{E43934C6-4BD8-4E21-B31F-59CE98D8A5B0}" dt="2025-02-05T19:23:12.992" v="1097" actId="20577"/>
          <ac:spMkLst>
            <pc:docMk/>
            <pc:sldMk cId="0" sldId="3903"/>
            <ac:spMk id="21" creationId="{BCB7E455-67C8-5A15-4A49-37C9A754EBE2}"/>
          </ac:spMkLst>
        </pc:spChg>
      </pc:sldChg>
      <pc:sldChg chg="add del">
        <pc:chgData name="Kseniya Savelyeva" userId="61dfa266-1292-4dde-9989-92e37fd6a96c" providerId="ADAL" clId="{E43934C6-4BD8-4E21-B31F-59CE98D8A5B0}" dt="2025-02-05T13:34:46.956" v="399" actId="47"/>
        <pc:sldMkLst>
          <pc:docMk/>
          <pc:sldMk cId="3366760137" sldId="3903"/>
        </pc:sldMkLst>
      </pc:sldChg>
      <pc:sldChg chg="add modNotesTx">
        <pc:chgData name="Kseniya Savelyeva" userId="61dfa266-1292-4dde-9989-92e37fd6a96c" providerId="ADAL" clId="{E43934C6-4BD8-4E21-B31F-59CE98D8A5B0}" dt="2025-02-07T23:16:04.367" v="3612" actId="6549"/>
        <pc:sldMkLst>
          <pc:docMk/>
          <pc:sldMk cId="1729643711" sldId="3904"/>
        </pc:sldMkLst>
      </pc:sldChg>
      <pc:sldChg chg="addSp modSp add del mod modNotesTx">
        <pc:chgData name="Kseniya Savelyeva" userId="61dfa266-1292-4dde-9989-92e37fd6a96c" providerId="ADAL" clId="{E43934C6-4BD8-4E21-B31F-59CE98D8A5B0}" dt="2025-02-06T20:21:33.452" v="2001" actId="47"/>
        <pc:sldMkLst>
          <pc:docMk/>
          <pc:sldMk cId="727331217" sldId="3905"/>
        </pc:sldMkLst>
        <pc:spChg chg="add mod">
          <ac:chgData name="Kseniya Savelyeva" userId="61dfa266-1292-4dde-9989-92e37fd6a96c" providerId="ADAL" clId="{E43934C6-4BD8-4E21-B31F-59CE98D8A5B0}" dt="2025-02-06T16:38:57.396" v="1227" actId="20577"/>
          <ac:spMkLst>
            <pc:docMk/>
            <pc:sldMk cId="727331217" sldId="3905"/>
            <ac:spMk id="2" creationId="{9930B577-7A09-C15E-DB05-B0703F31C8BC}"/>
          </ac:spMkLst>
        </pc:spChg>
        <pc:spChg chg="add mod">
          <ac:chgData name="Kseniya Savelyeva" userId="61dfa266-1292-4dde-9989-92e37fd6a96c" providerId="ADAL" clId="{E43934C6-4BD8-4E21-B31F-59CE98D8A5B0}" dt="2025-02-06T16:38:52.609" v="1219" actId="20577"/>
          <ac:spMkLst>
            <pc:docMk/>
            <pc:sldMk cId="727331217" sldId="3905"/>
            <ac:spMk id="3" creationId="{B1EFD85E-3C3E-1989-941F-1968D43023E9}"/>
          </ac:spMkLst>
        </pc:spChg>
      </pc:sldChg>
      <pc:sldChg chg="add modNotesTx">
        <pc:chgData name="Kseniya Savelyeva" userId="61dfa266-1292-4dde-9989-92e37fd6a96c" providerId="ADAL" clId="{E43934C6-4BD8-4E21-B31F-59CE98D8A5B0}" dt="2025-02-07T23:16:14.644" v="3615" actId="6549"/>
        <pc:sldMkLst>
          <pc:docMk/>
          <pc:sldMk cId="3280726770" sldId="3906"/>
        </pc:sldMkLst>
      </pc:sldChg>
      <pc:sldChg chg="addSp delSp modSp add mod modNotesTx">
        <pc:chgData name="Kseniya Savelyeva" userId="61dfa266-1292-4dde-9989-92e37fd6a96c" providerId="ADAL" clId="{E43934C6-4BD8-4E21-B31F-59CE98D8A5B0}" dt="2025-02-07T23:16:18.237" v="3616" actId="6549"/>
        <pc:sldMkLst>
          <pc:docMk/>
          <pc:sldMk cId="3969566011" sldId="3907"/>
        </pc:sldMkLst>
        <pc:spChg chg="add del mod">
          <ac:chgData name="Kseniya Savelyeva" userId="61dfa266-1292-4dde-9989-92e37fd6a96c" providerId="ADAL" clId="{E43934C6-4BD8-4E21-B31F-59CE98D8A5B0}" dt="2025-02-07T13:17:15.364" v="2022" actId="478"/>
          <ac:spMkLst>
            <pc:docMk/>
            <pc:sldMk cId="3969566011" sldId="3907"/>
            <ac:spMk id="2" creationId="{3D690D8C-8730-B422-3557-6D6B0F4C51BF}"/>
          </ac:spMkLst>
        </pc:spChg>
        <pc:spChg chg="add del mod">
          <ac:chgData name="Kseniya Savelyeva" userId="61dfa266-1292-4dde-9989-92e37fd6a96c" providerId="ADAL" clId="{E43934C6-4BD8-4E21-B31F-59CE98D8A5B0}" dt="2025-02-07T13:17:15.364" v="2022" actId="478"/>
          <ac:spMkLst>
            <pc:docMk/>
            <pc:sldMk cId="3969566011" sldId="3907"/>
            <ac:spMk id="5" creationId="{2E76AC46-19D9-ED67-81D6-A334AF9F273E}"/>
          </ac:spMkLst>
        </pc:spChg>
        <pc:spChg chg="del">
          <ac:chgData name="Kseniya Savelyeva" userId="61dfa266-1292-4dde-9989-92e37fd6a96c" providerId="ADAL" clId="{E43934C6-4BD8-4E21-B31F-59CE98D8A5B0}" dt="2025-02-07T13:17:15.364" v="2022" actId="478"/>
          <ac:spMkLst>
            <pc:docMk/>
            <pc:sldMk cId="3969566011" sldId="3907"/>
            <ac:spMk id="7" creationId="{BE4739CB-39DD-B27F-D315-91B23CD5AF21}"/>
          </ac:spMkLst>
        </pc:spChg>
        <pc:spChg chg="del">
          <ac:chgData name="Kseniya Savelyeva" userId="61dfa266-1292-4dde-9989-92e37fd6a96c" providerId="ADAL" clId="{E43934C6-4BD8-4E21-B31F-59CE98D8A5B0}" dt="2025-02-07T13:17:15.364" v="2022" actId="478"/>
          <ac:spMkLst>
            <pc:docMk/>
            <pc:sldMk cId="3969566011" sldId="3907"/>
            <ac:spMk id="12" creationId="{C30D1D92-0A31-A2E5-B65E-8098FFE7AB0A}"/>
          </ac:spMkLst>
        </pc:spChg>
        <pc:spChg chg="del">
          <ac:chgData name="Kseniya Savelyeva" userId="61dfa266-1292-4dde-9989-92e37fd6a96c" providerId="ADAL" clId="{E43934C6-4BD8-4E21-B31F-59CE98D8A5B0}" dt="2025-02-07T13:17:15.364" v="2022" actId="478"/>
          <ac:spMkLst>
            <pc:docMk/>
            <pc:sldMk cId="3969566011" sldId="3907"/>
            <ac:spMk id="13" creationId="{B8053005-1597-AC19-0343-86FF7423600D}"/>
          </ac:spMkLst>
        </pc:spChg>
        <pc:spChg chg="del">
          <ac:chgData name="Kseniya Savelyeva" userId="61dfa266-1292-4dde-9989-92e37fd6a96c" providerId="ADAL" clId="{E43934C6-4BD8-4E21-B31F-59CE98D8A5B0}" dt="2025-02-07T13:17:15.364" v="2022" actId="478"/>
          <ac:spMkLst>
            <pc:docMk/>
            <pc:sldMk cId="3969566011" sldId="3907"/>
            <ac:spMk id="15" creationId="{E97611D5-7AE4-D32D-3743-EA1A0BAE77DE}"/>
          </ac:spMkLst>
        </pc:spChg>
        <pc:spChg chg="del">
          <ac:chgData name="Kseniya Savelyeva" userId="61dfa266-1292-4dde-9989-92e37fd6a96c" providerId="ADAL" clId="{E43934C6-4BD8-4E21-B31F-59CE98D8A5B0}" dt="2025-02-07T13:17:15.364" v="2022" actId="478"/>
          <ac:spMkLst>
            <pc:docMk/>
            <pc:sldMk cId="3969566011" sldId="3907"/>
            <ac:spMk id="16" creationId="{83515A69-E01B-9A17-016D-7A52A3130653}"/>
          </ac:spMkLst>
        </pc:spChg>
        <pc:spChg chg="del">
          <ac:chgData name="Kseniya Savelyeva" userId="61dfa266-1292-4dde-9989-92e37fd6a96c" providerId="ADAL" clId="{E43934C6-4BD8-4E21-B31F-59CE98D8A5B0}" dt="2025-02-07T13:17:15.364" v="2022" actId="478"/>
          <ac:spMkLst>
            <pc:docMk/>
            <pc:sldMk cId="3969566011" sldId="3907"/>
            <ac:spMk id="17" creationId="{28CB1CCC-E344-1ED0-BA69-A8E5B357956F}"/>
          </ac:spMkLst>
        </pc:spChg>
        <pc:spChg chg="add mod">
          <ac:chgData name="Kseniya Savelyeva" userId="61dfa266-1292-4dde-9989-92e37fd6a96c" providerId="ADAL" clId="{E43934C6-4BD8-4E21-B31F-59CE98D8A5B0}" dt="2025-02-07T13:17:15.780" v="2023"/>
          <ac:spMkLst>
            <pc:docMk/>
            <pc:sldMk cId="3969566011" sldId="3907"/>
            <ac:spMk id="19" creationId="{CEB2262D-E5CC-015A-5852-F9AF32E39C14}"/>
          </ac:spMkLst>
        </pc:spChg>
        <pc:spChg chg="del">
          <ac:chgData name="Kseniya Savelyeva" userId="61dfa266-1292-4dde-9989-92e37fd6a96c" providerId="ADAL" clId="{E43934C6-4BD8-4E21-B31F-59CE98D8A5B0}" dt="2025-02-07T13:17:15.364" v="2022" actId="478"/>
          <ac:spMkLst>
            <pc:docMk/>
            <pc:sldMk cId="3969566011" sldId="3907"/>
            <ac:spMk id="20" creationId="{CE63F0A2-546C-91F9-CD76-BBCA85596247}"/>
          </ac:spMkLst>
        </pc:spChg>
        <pc:spChg chg="del">
          <ac:chgData name="Kseniya Savelyeva" userId="61dfa266-1292-4dde-9989-92e37fd6a96c" providerId="ADAL" clId="{E43934C6-4BD8-4E21-B31F-59CE98D8A5B0}" dt="2025-02-07T13:17:15.364" v="2022" actId="478"/>
          <ac:spMkLst>
            <pc:docMk/>
            <pc:sldMk cId="3969566011" sldId="3907"/>
            <ac:spMk id="21" creationId="{FE2BB0ED-1E09-6F3D-74CD-2C9257135F32}"/>
          </ac:spMkLst>
        </pc:spChg>
        <pc:spChg chg="add mod">
          <ac:chgData name="Kseniya Savelyeva" userId="61dfa266-1292-4dde-9989-92e37fd6a96c" providerId="ADAL" clId="{E43934C6-4BD8-4E21-B31F-59CE98D8A5B0}" dt="2025-02-07T13:17:15.780" v="2023"/>
          <ac:spMkLst>
            <pc:docMk/>
            <pc:sldMk cId="3969566011" sldId="3907"/>
            <ac:spMk id="22" creationId="{B197E6D9-0157-9D3A-AD12-52A0E89B96FC}"/>
          </ac:spMkLst>
        </pc:spChg>
        <pc:spChg chg="add mod">
          <ac:chgData name="Kseniya Savelyeva" userId="61dfa266-1292-4dde-9989-92e37fd6a96c" providerId="ADAL" clId="{E43934C6-4BD8-4E21-B31F-59CE98D8A5B0}" dt="2025-02-07T13:17:15.780" v="2023"/>
          <ac:spMkLst>
            <pc:docMk/>
            <pc:sldMk cId="3969566011" sldId="3907"/>
            <ac:spMk id="23" creationId="{93284556-7811-3FB8-2278-EC677676F112}"/>
          </ac:spMkLst>
        </pc:spChg>
        <pc:spChg chg="add mod">
          <ac:chgData name="Kseniya Savelyeva" userId="61dfa266-1292-4dde-9989-92e37fd6a96c" providerId="ADAL" clId="{E43934C6-4BD8-4E21-B31F-59CE98D8A5B0}" dt="2025-02-07T13:17:15.780" v="2023"/>
          <ac:spMkLst>
            <pc:docMk/>
            <pc:sldMk cId="3969566011" sldId="3907"/>
            <ac:spMk id="25" creationId="{A4FC513C-4E99-3367-B7B9-B0FA4B917EDA}"/>
          </ac:spMkLst>
        </pc:spChg>
        <pc:spChg chg="del">
          <ac:chgData name="Kseniya Savelyeva" userId="61dfa266-1292-4dde-9989-92e37fd6a96c" providerId="ADAL" clId="{E43934C6-4BD8-4E21-B31F-59CE98D8A5B0}" dt="2025-02-07T13:17:15.364" v="2022" actId="478"/>
          <ac:spMkLst>
            <pc:docMk/>
            <pc:sldMk cId="3969566011" sldId="3907"/>
            <ac:spMk id="27" creationId="{0743F507-576F-CAA8-56C2-9CA02DD05BE7}"/>
          </ac:spMkLst>
        </pc:spChg>
        <pc:spChg chg="mod">
          <ac:chgData name="Kseniya Savelyeva" userId="61dfa266-1292-4dde-9989-92e37fd6a96c" providerId="ADAL" clId="{E43934C6-4BD8-4E21-B31F-59CE98D8A5B0}" dt="2025-02-07T15:15:20.189" v="2131" actId="1076"/>
          <ac:spMkLst>
            <pc:docMk/>
            <pc:sldMk cId="3969566011" sldId="3907"/>
            <ac:spMk id="32" creationId="{8E3D2F40-7AB6-1340-5262-A3F0DAAE79CB}"/>
          </ac:spMkLst>
        </pc:spChg>
        <pc:spChg chg="add mod">
          <ac:chgData name="Kseniya Savelyeva" userId="61dfa266-1292-4dde-9989-92e37fd6a96c" providerId="ADAL" clId="{E43934C6-4BD8-4E21-B31F-59CE98D8A5B0}" dt="2025-02-07T13:17:15.780" v="2023"/>
          <ac:spMkLst>
            <pc:docMk/>
            <pc:sldMk cId="3969566011" sldId="3907"/>
            <ac:spMk id="33" creationId="{8E64C176-1194-E7B8-4405-73B0BA1CEE0B}"/>
          </ac:spMkLst>
        </pc:spChg>
        <pc:spChg chg="add mod">
          <ac:chgData name="Kseniya Savelyeva" userId="61dfa266-1292-4dde-9989-92e37fd6a96c" providerId="ADAL" clId="{E43934C6-4BD8-4E21-B31F-59CE98D8A5B0}" dt="2025-02-07T13:17:15.780" v="2023"/>
          <ac:spMkLst>
            <pc:docMk/>
            <pc:sldMk cId="3969566011" sldId="3907"/>
            <ac:spMk id="37" creationId="{5355B427-C160-E752-0DF2-9BACD5118E56}"/>
          </ac:spMkLst>
        </pc:spChg>
        <pc:spChg chg="del">
          <ac:chgData name="Kseniya Savelyeva" userId="61dfa266-1292-4dde-9989-92e37fd6a96c" providerId="ADAL" clId="{E43934C6-4BD8-4E21-B31F-59CE98D8A5B0}" dt="2025-02-07T13:17:15.364" v="2022" actId="478"/>
          <ac:spMkLst>
            <pc:docMk/>
            <pc:sldMk cId="3969566011" sldId="3907"/>
            <ac:spMk id="38" creationId="{4DA36B32-9367-4F09-9A98-74E41A74FB24}"/>
          </ac:spMkLst>
        </pc:spChg>
        <pc:spChg chg="add mod">
          <ac:chgData name="Kseniya Savelyeva" userId="61dfa266-1292-4dde-9989-92e37fd6a96c" providerId="ADAL" clId="{E43934C6-4BD8-4E21-B31F-59CE98D8A5B0}" dt="2025-02-07T14:42:24.329" v="2071" actId="20577"/>
          <ac:spMkLst>
            <pc:docMk/>
            <pc:sldMk cId="3969566011" sldId="3907"/>
            <ac:spMk id="42" creationId="{6F142515-3C18-A185-80DF-5D0A28D7DB91}"/>
          </ac:spMkLst>
        </pc:spChg>
        <pc:spChg chg="add mod">
          <ac:chgData name="Kseniya Savelyeva" userId="61dfa266-1292-4dde-9989-92e37fd6a96c" providerId="ADAL" clId="{E43934C6-4BD8-4E21-B31F-59CE98D8A5B0}" dt="2025-02-07T14:17:06.649" v="2057" actId="1076"/>
          <ac:spMkLst>
            <pc:docMk/>
            <pc:sldMk cId="3969566011" sldId="3907"/>
            <ac:spMk id="43" creationId="{EFC51667-5710-C8EB-F21F-CEBF6D4667AC}"/>
          </ac:spMkLst>
        </pc:spChg>
        <pc:spChg chg="add mod">
          <ac:chgData name="Kseniya Savelyeva" userId="61dfa266-1292-4dde-9989-92e37fd6a96c" providerId="ADAL" clId="{E43934C6-4BD8-4E21-B31F-59CE98D8A5B0}" dt="2025-02-07T14:17:06.649" v="2057" actId="1076"/>
          <ac:spMkLst>
            <pc:docMk/>
            <pc:sldMk cId="3969566011" sldId="3907"/>
            <ac:spMk id="44" creationId="{07F8A85F-D9B4-EE2C-D3D4-51C1C2B5B5D7}"/>
          </ac:spMkLst>
        </pc:spChg>
        <pc:spChg chg="add mod">
          <ac:chgData name="Kseniya Savelyeva" userId="61dfa266-1292-4dde-9989-92e37fd6a96c" providerId="ADAL" clId="{E43934C6-4BD8-4E21-B31F-59CE98D8A5B0}" dt="2025-02-07T13:17:15.780" v="2023"/>
          <ac:spMkLst>
            <pc:docMk/>
            <pc:sldMk cId="3969566011" sldId="3907"/>
            <ac:spMk id="45" creationId="{75185D93-785E-E6A7-A786-3140A69D4E17}"/>
          </ac:spMkLst>
        </pc:spChg>
        <pc:spChg chg="add mod">
          <ac:chgData name="Kseniya Savelyeva" userId="61dfa266-1292-4dde-9989-92e37fd6a96c" providerId="ADAL" clId="{E43934C6-4BD8-4E21-B31F-59CE98D8A5B0}" dt="2025-02-07T13:17:15.780" v="2023"/>
          <ac:spMkLst>
            <pc:docMk/>
            <pc:sldMk cId="3969566011" sldId="3907"/>
            <ac:spMk id="46" creationId="{FD9F4318-D56E-FBE6-6AB5-485C80516D20}"/>
          </ac:spMkLst>
        </pc:spChg>
        <pc:spChg chg="add mod">
          <ac:chgData name="Kseniya Savelyeva" userId="61dfa266-1292-4dde-9989-92e37fd6a96c" providerId="ADAL" clId="{E43934C6-4BD8-4E21-B31F-59CE98D8A5B0}" dt="2025-02-07T13:17:15.780" v="2023"/>
          <ac:spMkLst>
            <pc:docMk/>
            <pc:sldMk cId="3969566011" sldId="3907"/>
            <ac:spMk id="49" creationId="{A995A852-785F-29A6-797B-062B5D93926D}"/>
          </ac:spMkLst>
        </pc:spChg>
        <pc:picChg chg="add del mod">
          <ac:chgData name="Kseniya Savelyeva" userId="61dfa266-1292-4dde-9989-92e37fd6a96c" providerId="ADAL" clId="{E43934C6-4BD8-4E21-B31F-59CE98D8A5B0}" dt="2025-02-07T13:17:15.364" v="2022" actId="478"/>
          <ac:picMkLst>
            <pc:docMk/>
            <pc:sldMk cId="3969566011" sldId="3907"/>
            <ac:picMk id="3" creationId="{09B11A3A-E300-E606-B633-D8A64C513DA9}"/>
          </ac:picMkLst>
        </pc:picChg>
        <pc:picChg chg="add mod">
          <ac:chgData name="Kseniya Savelyeva" userId="61dfa266-1292-4dde-9989-92e37fd6a96c" providerId="ADAL" clId="{E43934C6-4BD8-4E21-B31F-59CE98D8A5B0}" dt="2025-02-07T14:17:21.525" v="2058" actId="1076"/>
          <ac:picMkLst>
            <pc:docMk/>
            <pc:sldMk cId="3969566011" sldId="3907"/>
            <ac:picMk id="3" creationId="{23E72F08-6DFE-3076-C51D-3CFCC9E6DF49}"/>
          </ac:picMkLst>
        </pc:picChg>
        <pc:picChg chg="add del mod">
          <ac:chgData name="Kseniya Savelyeva" userId="61dfa266-1292-4dde-9989-92e37fd6a96c" providerId="ADAL" clId="{E43934C6-4BD8-4E21-B31F-59CE98D8A5B0}" dt="2025-02-07T13:17:15.364" v="2022" actId="478"/>
          <ac:picMkLst>
            <pc:docMk/>
            <pc:sldMk cId="3969566011" sldId="3907"/>
            <ac:picMk id="4" creationId="{081579B4-331D-5A12-D828-F04A8590A04B}"/>
          </ac:picMkLst>
        </pc:picChg>
        <pc:picChg chg="add del mod">
          <ac:chgData name="Kseniya Savelyeva" userId="61dfa266-1292-4dde-9989-92e37fd6a96c" providerId="ADAL" clId="{E43934C6-4BD8-4E21-B31F-59CE98D8A5B0}" dt="2025-02-07T13:47:51.620" v="2031" actId="478"/>
          <ac:picMkLst>
            <pc:docMk/>
            <pc:sldMk cId="3969566011" sldId="3907"/>
            <ac:picMk id="6" creationId="{27FB0299-BD45-25E7-AA09-7B267C739F57}"/>
          </ac:picMkLst>
        </pc:picChg>
        <pc:picChg chg="del">
          <ac:chgData name="Kseniya Savelyeva" userId="61dfa266-1292-4dde-9989-92e37fd6a96c" providerId="ADAL" clId="{E43934C6-4BD8-4E21-B31F-59CE98D8A5B0}" dt="2025-02-07T13:17:15.364" v="2022" actId="478"/>
          <ac:picMkLst>
            <pc:docMk/>
            <pc:sldMk cId="3969566011" sldId="3907"/>
            <ac:picMk id="8" creationId="{E75B8338-EFC8-6D32-077E-4E5CE2AAE1A4}"/>
          </ac:picMkLst>
        </pc:picChg>
        <pc:picChg chg="del">
          <ac:chgData name="Kseniya Savelyeva" userId="61dfa266-1292-4dde-9989-92e37fd6a96c" providerId="ADAL" clId="{E43934C6-4BD8-4E21-B31F-59CE98D8A5B0}" dt="2025-02-07T13:17:15.364" v="2022" actId="478"/>
          <ac:picMkLst>
            <pc:docMk/>
            <pc:sldMk cId="3969566011" sldId="3907"/>
            <ac:picMk id="9" creationId="{1A22909E-7509-5355-D798-6BCBA7760745}"/>
          </ac:picMkLst>
        </pc:picChg>
        <pc:picChg chg="del">
          <ac:chgData name="Kseniya Savelyeva" userId="61dfa266-1292-4dde-9989-92e37fd6a96c" providerId="ADAL" clId="{E43934C6-4BD8-4E21-B31F-59CE98D8A5B0}" dt="2025-02-07T13:17:15.364" v="2022" actId="478"/>
          <ac:picMkLst>
            <pc:docMk/>
            <pc:sldMk cId="3969566011" sldId="3907"/>
            <ac:picMk id="10" creationId="{E7B3AB3B-F469-13B3-2ABA-4273D6EDA522}"/>
          </ac:picMkLst>
        </pc:picChg>
        <pc:picChg chg="del">
          <ac:chgData name="Kseniya Savelyeva" userId="61dfa266-1292-4dde-9989-92e37fd6a96c" providerId="ADAL" clId="{E43934C6-4BD8-4E21-B31F-59CE98D8A5B0}" dt="2025-02-07T13:17:15.364" v="2022" actId="478"/>
          <ac:picMkLst>
            <pc:docMk/>
            <pc:sldMk cId="3969566011" sldId="3907"/>
            <ac:picMk id="11" creationId="{9818D875-1D35-4755-25CC-152561A239E9}"/>
          </ac:picMkLst>
        </pc:picChg>
        <pc:picChg chg="del">
          <ac:chgData name="Kseniya Savelyeva" userId="61dfa266-1292-4dde-9989-92e37fd6a96c" providerId="ADAL" clId="{E43934C6-4BD8-4E21-B31F-59CE98D8A5B0}" dt="2025-02-07T13:17:15.364" v="2022" actId="478"/>
          <ac:picMkLst>
            <pc:docMk/>
            <pc:sldMk cId="3969566011" sldId="3907"/>
            <ac:picMk id="14" creationId="{CB501218-87C6-ADA4-E2A1-5FA6894F9C2B}"/>
          </ac:picMkLst>
        </pc:picChg>
        <pc:picChg chg="del">
          <ac:chgData name="Kseniya Savelyeva" userId="61dfa266-1292-4dde-9989-92e37fd6a96c" providerId="ADAL" clId="{E43934C6-4BD8-4E21-B31F-59CE98D8A5B0}" dt="2025-02-07T13:17:15.364" v="2022" actId="478"/>
          <ac:picMkLst>
            <pc:docMk/>
            <pc:sldMk cId="3969566011" sldId="3907"/>
            <ac:picMk id="18" creationId="{96F139E1-8C6E-BE5B-01BD-C17A611FD0D4}"/>
          </ac:picMkLst>
        </pc:picChg>
        <pc:picChg chg="del">
          <ac:chgData name="Kseniya Savelyeva" userId="61dfa266-1292-4dde-9989-92e37fd6a96c" providerId="ADAL" clId="{E43934C6-4BD8-4E21-B31F-59CE98D8A5B0}" dt="2025-02-07T13:17:15.364" v="2022" actId="478"/>
          <ac:picMkLst>
            <pc:docMk/>
            <pc:sldMk cId="3969566011" sldId="3907"/>
            <ac:picMk id="24" creationId="{B506855D-F3DA-2A64-E669-E46739C7C791}"/>
          </ac:picMkLst>
        </pc:picChg>
        <pc:picChg chg="add mod">
          <ac:chgData name="Kseniya Savelyeva" userId="61dfa266-1292-4dde-9989-92e37fd6a96c" providerId="ADAL" clId="{E43934C6-4BD8-4E21-B31F-59CE98D8A5B0}" dt="2025-02-07T13:17:15.780" v="2023"/>
          <ac:picMkLst>
            <pc:docMk/>
            <pc:sldMk cId="3969566011" sldId="3907"/>
            <ac:picMk id="26" creationId="{A08DDBD0-8081-12C4-A1EC-80F35E997BF0}"/>
          </ac:picMkLst>
        </pc:picChg>
        <pc:picChg chg="add mod">
          <ac:chgData name="Kseniya Savelyeva" userId="61dfa266-1292-4dde-9989-92e37fd6a96c" providerId="ADAL" clId="{E43934C6-4BD8-4E21-B31F-59CE98D8A5B0}" dt="2025-02-07T13:17:15.780" v="2023"/>
          <ac:picMkLst>
            <pc:docMk/>
            <pc:sldMk cId="3969566011" sldId="3907"/>
            <ac:picMk id="28" creationId="{3A6B5843-B502-F396-CF85-C8B8A3683174}"/>
          </ac:picMkLst>
        </pc:picChg>
        <pc:picChg chg="add mod">
          <ac:chgData name="Kseniya Savelyeva" userId="61dfa266-1292-4dde-9989-92e37fd6a96c" providerId="ADAL" clId="{E43934C6-4BD8-4E21-B31F-59CE98D8A5B0}" dt="2025-02-07T13:17:15.780" v="2023"/>
          <ac:picMkLst>
            <pc:docMk/>
            <pc:sldMk cId="3969566011" sldId="3907"/>
            <ac:picMk id="29" creationId="{46A830B3-BE3E-968C-DFC6-CC7F4F2BA295}"/>
          </ac:picMkLst>
        </pc:picChg>
        <pc:picChg chg="del">
          <ac:chgData name="Kseniya Savelyeva" userId="61dfa266-1292-4dde-9989-92e37fd6a96c" providerId="ADAL" clId="{E43934C6-4BD8-4E21-B31F-59CE98D8A5B0}" dt="2025-02-07T13:17:15.364" v="2022" actId="478"/>
          <ac:picMkLst>
            <pc:docMk/>
            <pc:sldMk cId="3969566011" sldId="3907"/>
            <ac:picMk id="30" creationId="{502D2E60-1B4B-F1E3-4118-B3FE8E6984DB}"/>
          </ac:picMkLst>
        </pc:picChg>
        <pc:picChg chg="add mod">
          <ac:chgData name="Kseniya Savelyeva" userId="61dfa266-1292-4dde-9989-92e37fd6a96c" providerId="ADAL" clId="{E43934C6-4BD8-4E21-B31F-59CE98D8A5B0}" dt="2025-02-07T13:17:15.780" v="2023"/>
          <ac:picMkLst>
            <pc:docMk/>
            <pc:sldMk cId="3969566011" sldId="3907"/>
            <ac:picMk id="31" creationId="{DFD2314E-2525-4711-4DD4-572CB2BB179C}"/>
          </ac:picMkLst>
        </pc:picChg>
        <pc:picChg chg="add mod">
          <ac:chgData name="Kseniya Savelyeva" userId="61dfa266-1292-4dde-9989-92e37fd6a96c" providerId="ADAL" clId="{E43934C6-4BD8-4E21-B31F-59CE98D8A5B0}" dt="2025-02-07T13:17:15.780" v="2023"/>
          <ac:picMkLst>
            <pc:docMk/>
            <pc:sldMk cId="3969566011" sldId="3907"/>
            <ac:picMk id="34" creationId="{8183AA33-0693-EE32-E23F-3AE480D69E9C}"/>
          </ac:picMkLst>
        </pc:picChg>
        <pc:picChg chg="add mod">
          <ac:chgData name="Kseniya Savelyeva" userId="61dfa266-1292-4dde-9989-92e37fd6a96c" providerId="ADAL" clId="{E43934C6-4BD8-4E21-B31F-59CE98D8A5B0}" dt="2025-02-07T14:17:06.649" v="2057" actId="1076"/>
          <ac:picMkLst>
            <pc:docMk/>
            <pc:sldMk cId="3969566011" sldId="3907"/>
            <ac:picMk id="35" creationId="{8ACBC2A5-E65D-4D38-E782-9F9E3F8B123A}"/>
          </ac:picMkLst>
        </pc:picChg>
        <pc:picChg chg="add mod">
          <ac:chgData name="Kseniya Savelyeva" userId="61dfa266-1292-4dde-9989-92e37fd6a96c" providerId="ADAL" clId="{E43934C6-4BD8-4E21-B31F-59CE98D8A5B0}" dt="2025-02-07T13:17:15.780" v="2023"/>
          <ac:picMkLst>
            <pc:docMk/>
            <pc:sldMk cId="3969566011" sldId="3907"/>
            <ac:picMk id="36" creationId="{F163D5D1-ED2B-43FF-127C-56A8CC0305C1}"/>
          </ac:picMkLst>
        </pc:picChg>
        <pc:picChg chg="del">
          <ac:chgData name="Kseniya Savelyeva" userId="61dfa266-1292-4dde-9989-92e37fd6a96c" providerId="ADAL" clId="{E43934C6-4BD8-4E21-B31F-59CE98D8A5B0}" dt="2025-02-07T13:17:15.364" v="2022" actId="478"/>
          <ac:picMkLst>
            <pc:docMk/>
            <pc:sldMk cId="3969566011" sldId="3907"/>
            <ac:picMk id="39" creationId="{D8719016-9776-4518-BCE9-46C952E5F01A}"/>
          </ac:picMkLst>
        </pc:picChg>
        <pc:picChg chg="add mod">
          <ac:chgData name="Kseniya Savelyeva" userId="61dfa266-1292-4dde-9989-92e37fd6a96c" providerId="ADAL" clId="{E43934C6-4BD8-4E21-B31F-59CE98D8A5B0}" dt="2025-02-07T14:17:06.649" v="2057" actId="1076"/>
          <ac:picMkLst>
            <pc:docMk/>
            <pc:sldMk cId="3969566011" sldId="3907"/>
            <ac:picMk id="40" creationId="{56CBFED6-3228-8533-8E19-3FA1A8DB7BBB}"/>
          </ac:picMkLst>
        </pc:picChg>
        <pc:picChg chg="add mod">
          <ac:chgData name="Kseniya Savelyeva" userId="61dfa266-1292-4dde-9989-92e37fd6a96c" providerId="ADAL" clId="{E43934C6-4BD8-4E21-B31F-59CE98D8A5B0}" dt="2025-02-07T13:17:15.780" v="2023"/>
          <ac:picMkLst>
            <pc:docMk/>
            <pc:sldMk cId="3969566011" sldId="3907"/>
            <ac:picMk id="41" creationId="{121FC13E-20D8-F38A-2EB4-D157A12C838B}"/>
          </ac:picMkLst>
        </pc:picChg>
        <pc:picChg chg="add mod">
          <ac:chgData name="Kseniya Savelyeva" userId="61dfa266-1292-4dde-9989-92e37fd6a96c" providerId="ADAL" clId="{E43934C6-4BD8-4E21-B31F-59CE98D8A5B0}" dt="2025-02-07T13:17:15.780" v="2023"/>
          <ac:picMkLst>
            <pc:docMk/>
            <pc:sldMk cId="3969566011" sldId="3907"/>
            <ac:picMk id="47" creationId="{028E0050-63C7-C036-890B-4B2587E9A438}"/>
          </ac:picMkLst>
        </pc:picChg>
        <pc:picChg chg="add mod">
          <ac:chgData name="Kseniya Savelyeva" userId="61dfa266-1292-4dde-9989-92e37fd6a96c" providerId="ADAL" clId="{E43934C6-4BD8-4E21-B31F-59CE98D8A5B0}" dt="2025-02-07T13:17:15.780" v="2023"/>
          <ac:picMkLst>
            <pc:docMk/>
            <pc:sldMk cId="3969566011" sldId="3907"/>
            <ac:picMk id="48" creationId="{025EA57F-094E-3FA6-3B4C-739501D2B7F0}"/>
          </ac:picMkLst>
        </pc:picChg>
        <pc:picChg chg="del">
          <ac:chgData name="Kseniya Savelyeva" userId="61dfa266-1292-4dde-9989-92e37fd6a96c" providerId="ADAL" clId="{E43934C6-4BD8-4E21-B31F-59CE98D8A5B0}" dt="2025-02-07T13:17:15.364" v="2022" actId="478"/>
          <ac:picMkLst>
            <pc:docMk/>
            <pc:sldMk cId="3969566011" sldId="3907"/>
            <ac:picMk id="3074" creationId="{77F862D0-5A2E-ADC7-6475-5146AC2C132C}"/>
          </ac:picMkLst>
        </pc:picChg>
      </pc:sldChg>
      <pc:sldChg chg="modSp add del mod">
        <pc:chgData name="Kseniya Savelyeva" userId="61dfa266-1292-4dde-9989-92e37fd6a96c" providerId="ADAL" clId="{E43934C6-4BD8-4E21-B31F-59CE98D8A5B0}" dt="2025-02-06T16:51:56.506" v="1270" actId="47"/>
        <pc:sldMkLst>
          <pc:docMk/>
          <pc:sldMk cId="2039802761" sldId="3908"/>
        </pc:sldMkLst>
        <pc:spChg chg="mod">
          <ac:chgData name="Kseniya Savelyeva" userId="61dfa266-1292-4dde-9989-92e37fd6a96c" providerId="ADAL" clId="{E43934C6-4BD8-4E21-B31F-59CE98D8A5B0}" dt="2025-02-06T16:51:50.465" v="1269" actId="1076"/>
          <ac:spMkLst>
            <pc:docMk/>
            <pc:sldMk cId="2039802761" sldId="3908"/>
            <ac:spMk id="48" creationId="{0585B312-88B7-4162-971B-46D680399357}"/>
          </ac:spMkLst>
        </pc:spChg>
      </pc:sldChg>
      <pc:sldChg chg="addSp delSp modSp add del mod modNotesTx">
        <pc:chgData name="Kseniya Savelyeva" userId="61dfa266-1292-4dde-9989-92e37fd6a96c" providerId="ADAL" clId="{E43934C6-4BD8-4E21-B31F-59CE98D8A5B0}" dt="2025-02-07T23:16:22.023" v="3617" actId="6549"/>
        <pc:sldMkLst>
          <pc:docMk/>
          <pc:sldMk cId="3760099210" sldId="3909"/>
        </pc:sldMkLst>
        <pc:spChg chg="add mod">
          <ac:chgData name="Kseniya Savelyeva" userId="61dfa266-1292-4dde-9989-92e37fd6a96c" providerId="ADAL" clId="{E43934C6-4BD8-4E21-B31F-59CE98D8A5B0}" dt="2025-02-06T16:52:25.550" v="1298" actId="113"/>
          <ac:spMkLst>
            <pc:docMk/>
            <pc:sldMk cId="3760099210" sldId="3909"/>
            <ac:spMk id="6" creationId="{3F2ACFA7-B5BF-7F0C-BDAC-4E2D743FDCBF}"/>
          </ac:spMkLst>
        </pc:spChg>
        <pc:spChg chg="mod">
          <ac:chgData name="Kseniya Savelyeva" userId="61dfa266-1292-4dde-9989-92e37fd6a96c" providerId="ADAL" clId="{E43934C6-4BD8-4E21-B31F-59CE98D8A5B0}" dt="2025-02-06T16:52:12.712" v="1276" actId="14100"/>
          <ac:spMkLst>
            <pc:docMk/>
            <pc:sldMk cId="3760099210" sldId="3909"/>
            <ac:spMk id="12" creationId="{187D4C56-51E8-305E-8DC1-A541D4D95D3B}"/>
          </ac:spMkLst>
        </pc:spChg>
        <pc:spChg chg="add mod">
          <ac:chgData name="Kseniya Savelyeva" userId="61dfa266-1292-4dde-9989-92e37fd6a96c" providerId="ADAL" clId="{E43934C6-4BD8-4E21-B31F-59CE98D8A5B0}" dt="2025-02-06T17:14:26.367" v="1376" actId="1076"/>
          <ac:spMkLst>
            <pc:docMk/>
            <pc:sldMk cId="3760099210" sldId="3909"/>
            <ac:spMk id="15" creationId="{7D9CAB52-B3BA-453E-927D-B2EDA5CBA3D3}"/>
          </ac:spMkLst>
        </pc:spChg>
        <pc:spChg chg="add mod">
          <ac:chgData name="Kseniya Savelyeva" userId="61dfa266-1292-4dde-9989-92e37fd6a96c" providerId="ADAL" clId="{E43934C6-4BD8-4E21-B31F-59CE98D8A5B0}" dt="2025-02-06T17:15:23.960" v="1422" actId="20577"/>
          <ac:spMkLst>
            <pc:docMk/>
            <pc:sldMk cId="3760099210" sldId="3909"/>
            <ac:spMk id="16" creationId="{D530B88F-56F5-96DA-1615-3489E35CAA37}"/>
          </ac:spMkLst>
        </pc:spChg>
        <pc:spChg chg="add mod">
          <ac:chgData name="Kseniya Savelyeva" userId="61dfa266-1292-4dde-9989-92e37fd6a96c" providerId="ADAL" clId="{E43934C6-4BD8-4E21-B31F-59CE98D8A5B0}" dt="2025-02-06T17:16:38.734" v="1425" actId="790"/>
          <ac:spMkLst>
            <pc:docMk/>
            <pc:sldMk cId="3760099210" sldId="3909"/>
            <ac:spMk id="17" creationId="{5CACEFE8-94C1-D99A-3F85-91FB722736F6}"/>
          </ac:spMkLst>
        </pc:spChg>
        <pc:spChg chg="add mod">
          <ac:chgData name="Kseniya Savelyeva" userId="61dfa266-1292-4dde-9989-92e37fd6a96c" providerId="ADAL" clId="{E43934C6-4BD8-4E21-B31F-59CE98D8A5B0}" dt="2025-02-06T17:16:38.734" v="1425" actId="790"/>
          <ac:spMkLst>
            <pc:docMk/>
            <pc:sldMk cId="3760099210" sldId="3909"/>
            <ac:spMk id="18" creationId="{F09BE2C2-4C02-6E6E-6563-17180573A44F}"/>
          </ac:spMkLst>
        </pc:spChg>
        <pc:spChg chg="mod">
          <ac:chgData name="Kseniya Savelyeva" userId="61dfa266-1292-4dde-9989-92e37fd6a96c" providerId="ADAL" clId="{E43934C6-4BD8-4E21-B31F-59CE98D8A5B0}" dt="2025-02-06T17:16:20.018" v="1424" actId="790"/>
          <ac:spMkLst>
            <pc:docMk/>
            <pc:sldMk cId="3760099210" sldId="3909"/>
            <ac:spMk id="19" creationId="{3310868D-A3AE-943E-9740-56A4ACB46885}"/>
          </ac:spMkLst>
        </pc:spChg>
        <pc:spChg chg="add mod">
          <ac:chgData name="Kseniya Savelyeva" userId="61dfa266-1292-4dde-9989-92e37fd6a96c" providerId="ADAL" clId="{E43934C6-4BD8-4E21-B31F-59CE98D8A5B0}" dt="2025-02-06T17:15:10.070" v="1412" actId="20577"/>
          <ac:spMkLst>
            <pc:docMk/>
            <pc:sldMk cId="3760099210" sldId="3909"/>
            <ac:spMk id="21" creationId="{0066A4D1-ED7B-DCED-06F1-BBBEB57A9ABC}"/>
          </ac:spMkLst>
        </pc:spChg>
        <pc:spChg chg="ord">
          <ac:chgData name="Kseniya Savelyeva" userId="61dfa266-1292-4dde-9989-92e37fd6a96c" providerId="ADAL" clId="{E43934C6-4BD8-4E21-B31F-59CE98D8A5B0}" dt="2025-02-07T15:42:35.037" v="2171" actId="167"/>
          <ac:spMkLst>
            <pc:docMk/>
            <pc:sldMk cId="3760099210" sldId="3909"/>
            <ac:spMk id="25" creationId="{A5FDD3E9-0148-A5F2-75D1-2BFD007B0688}"/>
          </ac:spMkLst>
        </pc:spChg>
        <pc:spChg chg="mod">
          <ac:chgData name="Kseniya Savelyeva" userId="61dfa266-1292-4dde-9989-92e37fd6a96c" providerId="ADAL" clId="{E43934C6-4BD8-4E21-B31F-59CE98D8A5B0}" dt="2025-02-06T17:16:06.957" v="1423" actId="790"/>
          <ac:spMkLst>
            <pc:docMk/>
            <pc:sldMk cId="3760099210" sldId="3909"/>
            <ac:spMk id="27" creationId="{1640EA0F-0F91-969C-C0D4-4697260CEFB6}"/>
          </ac:spMkLst>
        </pc:spChg>
        <pc:spChg chg="mod">
          <ac:chgData name="Kseniya Savelyeva" userId="61dfa266-1292-4dde-9989-92e37fd6a96c" providerId="ADAL" clId="{E43934C6-4BD8-4E21-B31F-59CE98D8A5B0}" dt="2025-02-06T16:52:09.541" v="1275" actId="207"/>
          <ac:spMkLst>
            <pc:docMk/>
            <pc:sldMk cId="3760099210" sldId="3909"/>
            <ac:spMk id="114" creationId="{786F210A-669C-6F1F-ED19-FCE74BB4C143}"/>
          </ac:spMkLst>
        </pc:spChg>
        <pc:grpChg chg="del">
          <ac:chgData name="Kseniya Savelyeva" userId="61dfa266-1292-4dde-9989-92e37fd6a96c" providerId="ADAL" clId="{E43934C6-4BD8-4E21-B31F-59CE98D8A5B0}" dt="2025-02-06T17:14:00.417" v="1362" actId="478"/>
          <ac:grpSpMkLst>
            <pc:docMk/>
            <pc:sldMk cId="3760099210" sldId="3909"/>
            <ac:grpSpMk id="85" creationId="{29B0C5AD-F367-9A21-EB06-7705F38BACD3}"/>
          </ac:grpSpMkLst>
        </pc:grpChg>
        <pc:picChg chg="add mod">
          <ac:chgData name="Kseniya Savelyeva" userId="61dfa266-1292-4dde-9989-92e37fd6a96c" providerId="ADAL" clId="{E43934C6-4BD8-4E21-B31F-59CE98D8A5B0}" dt="2025-02-06T17:14:05.798" v="1365" actId="1076"/>
          <ac:picMkLst>
            <pc:docMk/>
            <pc:sldMk cId="3760099210" sldId="3909"/>
            <ac:picMk id="14" creationId="{3D21830C-8578-C681-8C4F-190FE11B4574}"/>
          </ac:picMkLst>
        </pc:picChg>
        <pc:picChg chg="ord">
          <ac:chgData name="Kseniya Savelyeva" userId="61dfa266-1292-4dde-9989-92e37fd6a96c" providerId="ADAL" clId="{E43934C6-4BD8-4E21-B31F-59CE98D8A5B0}" dt="2025-02-07T15:42:21.692" v="2170" actId="167"/>
          <ac:picMkLst>
            <pc:docMk/>
            <pc:sldMk cId="3760099210" sldId="3909"/>
            <ac:picMk id="14" creationId="{7577F590-179E-5C1E-BADE-76F34C628D3F}"/>
          </ac:picMkLst>
        </pc:picChg>
      </pc:sldChg>
      <pc:sldChg chg="add del modNotesTx">
        <pc:chgData name="Kseniya Savelyeva" userId="61dfa266-1292-4dde-9989-92e37fd6a96c" providerId="ADAL" clId="{E43934C6-4BD8-4E21-B31F-59CE98D8A5B0}" dt="2025-02-07T22:05:48.606" v="2445" actId="47"/>
        <pc:sldMkLst>
          <pc:docMk/>
          <pc:sldMk cId="821738181" sldId="3910"/>
        </pc:sldMkLst>
      </pc:sldChg>
      <pc:sldChg chg="modSp add mod modNotesTx">
        <pc:chgData name="Kseniya Savelyeva" userId="61dfa266-1292-4dde-9989-92e37fd6a96c" providerId="ADAL" clId="{E43934C6-4BD8-4E21-B31F-59CE98D8A5B0}" dt="2025-02-07T23:16:32.675" v="3620" actId="6549"/>
        <pc:sldMkLst>
          <pc:docMk/>
          <pc:sldMk cId="2984745182" sldId="3911"/>
        </pc:sldMkLst>
        <pc:spChg chg="mod">
          <ac:chgData name="Kseniya Savelyeva" userId="61dfa266-1292-4dde-9989-92e37fd6a96c" providerId="ADAL" clId="{E43934C6-4BD8-4E21-B31F-59CE98D8A5B0}" dt="2025-02-07T22:16:31.535" v="2652" actId="207"/>
          <ac:spMkLst>
            <pc:docMk/>
            <pc:sldMk cId="2984745182" sldId="3911"/>
            <ac:spMk id="9" creationId="{73FC0025-7789-E8FD-78FB-6DD6F83C06B7}"/>
          </ac:spMkLst>
        </pc:spChg>
      </pc:sldChg>
      <pc:sldChg chg="add del">
        <pc:chgData name="Kseniya Savelyeva" userId="61dfa266-1292-4dde-9989-92e37fd6a96c" providerId="ADAL" clId="{E43934C6-4BD8-4E21-B31F-59CE98D8A5B0}" dt="2025-02-06T17:07:43.730" v="1318" actId="47"/>
        <pc:sldMkLst>
          <pc:docMk/>
          <pc:sldMk cId="2387671726" sldId="3912"/>
        </pc:sldMkLst>
      </pc:sldChg>
      <pc:sldChg chg="add del">
        <pc:chgData name="Kseniya Savelyeva" userId="61dfa266-1292-4dde-9989-92e37fd6a96c" providerId="ADAL" clId="{E43934C6-4BD8-4E21-B31F-59CE98D8A5B0}" dt="2025-02-05T19:24:33.275" v="1104" actId="47"/>
        <pc:sldMkLst>
          <pc:docMk/>
          <pc:sldMk cId="64140208" sldId="3913"/>
        </pc:sldMkLst>
      </pc:sldChg>
      <pc:sldChg chg="add del">
        <pc:chgData name="Kseniya Savelyeva" userId="61dfa266-1292-4dde-9989-92e37fd6a96c" providerId="ADAL" clId="{E43934C6-4BD8-4E21-B31F-59CE98D8A5B0}" dt="2025-02-06T17:07:46.405" v="1319" actId="47"/>
        <pc:sldMkLst>
          <pc:docMk/>
          <pc:sldMk cId="2705403251" sldId="3914"/>
        </pc:sldMkLst>
      </pc:sldChg>
      <pc:sldChg chg="add del">
        <pc:chgData name="Kseniya Savelyeva" userId="61dfa266-1292-4dde-9989-92e37fd6a96c" providerId="ADAL" clId="{E43934C6-4BD8-4E21-B31F-59CE98D8A5B0}" dt="2025-02-06T17:07:48.630" v="1320" actId="47"/>
        <pc:sldMkLst>
          <pc:docMk/>
          <pc:sldMk cId="3804385805" sldId="3915"/>
        </pc:sldMkLst>
      </pc:sldChg>
      <pc:sldChg chg="addSp modSp add del mod ord modNotesTx">
        <pc:chgData name="Kseniya Savelyeva" userId="61dfa266-1292-4dde-9989-92e37fd6a96c" providerId="ADAL" clId="{E43934C6-4BD8-4E21-B31F-59CE98D8A5B0}" dt="2025-02-06T20:08:28.832" v="1969" actId="47"/>
        <pc:sldMkLst>
          <pc:docMk/>
          <pc:sldMk cId="2863207399" sldId="3916"/>
        </pc:sldMkLst>
        <pc:spChg chg="add mod">
          <ac:chgData name="Kseniya Savelyeva" userId="61dfa266-1292-4dde-9989-92e37fd6a96c" providerId="ADAL" clId="{E43934C6-4BD8-4E21-B31F-59CE98D8A5B0}" dt="2025-02-06T17:29:23.871" v="1774" actId="1076"/>
          <ac:spMkLst>
            <pc:docMk/>
            <pc:sldMk cId="2863207399" sldId="3916"/>
            <ac:spMk id="2" creationId="{F6F47DC7-EEC9-A1B3-5F0C-E34F398F8412}"/>
          </ac:spMkLst>
        </pc:spChg>
        <pc:spChg chg="mod">
          <ac:chgData name="Kseniya Savelyeva" userId="61dfa266-1292-4dde-9989-92e37fd6a96c" providerId="ADAL" clId="{E43934C6-4BD8-4E21-B31F-59CE98D8A5B0}" dt="2025-02-06T17:28:39.529" v="1732" actId="14100"/>
          <ac:spMkLst>
            <pc:docMk/>
            <pc:sldMk cId="2863207399" sldId="3916"/>
            <ac:spMk id="3" creationId="{09B84305-53DF-2631-1FEF-6930437435CF}"/>
          </ac:spMkLst>
        </pc:spChg>
        <pc:spChg chg="add mod">
          <ac:chgData name="Kseniya Savelyeva" userId="61dfa266-1292-4dde-9989-92e37fd6a96c" providerId="ADAL" clId="{E43934C6-4BD8-4E21-B31F-59CE98D8A5B0}" dt="2025-02-06T17:29:23.871" v="1774" actId="1076"/>
          <ac:spMkLst>
            <pc:docMk/>
            <pc:sldMk cId="2863207399" sldId="3916"/>
            <ac:spMk id="4" creationId="{C4503D92-1BF2-DA74-CF66-3F063A435500}"/>
          </ac:spMkLst>
        </pc:spChg>
        <pc:spChg chg="add mod">
          <ac:chgData name="Kseniya Savelyeva" userId="61dfa266-1292-4dde-9989-92e37fd6a96c" providerId="ADAL" clId="{E43934C6-4BD8-4E21-B31F-59CE98D8A5B0}" dt="2025-02-06T17:29:34.503" v="1800" actId="20577"/>
          <ac:spMkLst>
            <pc:docMk/>
            <pc:sldMk cId="2863207399" sldId="3916"/>
            <ac:spMk id="5" creationId="{9B064DC5-1C69-4187-00AE-C5C002A1FB5F}"/>
          </ac:spMkLst>
        </pc:spChg>
        <pc:picChg chg="mod">
          <ac:chgData name="Kseniya Savelyeva" userId="61dfa266-1292-4dde-9989-92e37fd6a96c" providerId="ADAL" clId="{E43934C6-4BD8-4E21-B31F-59CE98D8A5B0}" dt="2025-02-06T17:28:49.672" v="1749" actId="1036"/>
          <ac:picMkLst>
            <pc:docMk/>
            <pc:sldMk cId="2863207399" sldId="3916"/>
            <ac:picMk id="6" creationId="{D727AE93-DA2A-4CCA-DE91-23A10FC2D01C}"/>
          </ac:picMkLst>
        </pc:picChg>
      </pc:sldChg>
      <pc:sldChg chg="add del">
        <pc:chgData name="Kseniya Savelyeva" userId="61dfa266-1292-4dde-9989-92e37fd6a96c" providerId="ADAL" clId="{E43934C6-4BD8-4E21-B31F-59CE98D8A5B0}" dt="2025-02-05T19:24:11.982" v="1101" actId="47"/>
        <pc:sldMkLst>
          <pc:docMk/>
          <pc:sldMk cId="430341562" sldId="3917"/>
        </pc:sldMkLst>
      </pc:sldChg>
      <pc:sldChg chg="add del">
        <pc:chgData name="Kseniya Savelyeva" userId="61dfa266-1292-4dde-9989-92e37fd6a96c" providerId="ADAL" clId="{E43934C6-4BD8-4E21-B31F-59CE98D8A5B0}" dt="2025-02-05T19:24:06.364" v="1100" actId="47"/>
        <pc:sldMkLst>
          <pc:docMk/>
          <pc:sldMk cId="3839088860" sldId="3918"/>
        </pc:sldMkLst>
      </pc:sldChg>
      <pc:sldChg chg="modSp add del mod">
        <pc:chgData name="Kseniya Savelyeva" userId="61dfa266-1292-4dde-9989-92e37fd6a96c" providerId="ADAL" clId="{E43934C6-4BD8-4E21-B31F-59CE98D8A5B0}" dt="2025-02-07T14:09:58.008" v="2055" actId="47"/>
        <pc:sldMkLst>
          <pc:docMk/>
          <pc:sldMk cId="2479772260" sldId="3919"/>
        </pc:sldMkLst>
        <pc:spChg chg="mod">
          <ac:chgData name="Kseniya Savelyeva" userId="61dfa266-1292-4dde-9989-92e37fd6a96c" providerId="ADAL" clId="{E43934C6-4BD8-4E21-B31F-59CE98D8A5B0}" dt="2025-02-06T20:11:19.588" v="1997" actId="20577"/>
          <ac:spMkLst>
            <pc:docMk/>
            <pc:sldMk cId="2479772260" sldId="3919"/>
            <ac:spMk id="3" creationId="{3979B406-A220-437A-43B6-12C4E8F3CB61}"/>
          </ac:spMkLst>
        </pc:spChg>
      </pc:sldChg>
      <pc:sldChg chg="addSp delSp modSp add del mod ord modClrScheme chgLayout modNotesTx">
        <pc:chgData name="Kseniya Savelyeva" userId="61dfa266-1292-4dde-9989-92e37fd6a96c" providerId="ADAL" clId="{E43934C6-4BD8-4E21-B31F-59CE98D8A5B0}" dt="2025-02-07T13:16:51.387" v="2021" actId="47"/>
        <pc:sldMkLst>
          <pc:docMk/>
          <pc:sldMk cId="3064609673" sldId="3920"/>
        </pc:sldMkLst>
        <pc:spChg chg="add del mod">
          <ac:chgData name="Kseniya Savelyeva" userId="61dfa266-1292-4dde-9989-92e37fd6a96c" providerId="ADAL" clId="{E43934C6-4BD8-4E21-B31F-59CE98D8A5B0}" dt="2025-02-06T17:33:26.022" v="1936" actId="478"/>
          <ac:spMkLst>
            <pc:docMk/>
            <pc:sldMk cId="3064609673" sldId="3920"/>
            <ac:spMk id="2" creationId="{BDB2B627-5412-5C89-E97C-B65D3B2A74EC}"/>
          </ac:spMkLst>
        </pc:spChg>
        <pc:spChg chg="add mod">
          <ac:chgData name="Kseniya Savelyeva" userId="61dfa266-1292-4dde-9989-92e37fd6a96c" providerId="ADAL" clId="{E43934C6-4BD8-4E21-B31F-59CE98D8A5B0}" dt="2025-02-06T16:33:05.328" v="1123" actId="20577"/>
          <ac:spMkLst>
            <pc:docMk/>
            <pc:sldMk cId="3064609673" sldId="3920"/>
            <ac:spMk id="4" creationId="{3B8130AA-AF8A-6BF9-CE41-E10286ED9F82}"/>
          </ac:spMkLst>
        </pc:spChg>
        <pc:spChg chg="add mod">
          <ac:chgData name="Kseniya Savelyeva" userId="61dfa266-1292-4dde-9989-92e37fd6a96c" providerId="ADAL" clId="{E43934C6-4BD8-4E21-B31F-59CE98D8A5B0}" dt="2025-02-06T16:33:12.533" v="1134" actId="20577"/>
          <ac:spMkLst>
            <pc:docMk/>
            <pc:sldMk cId="3064609673" sldId="3920"/>
            <ac:spMk id="5" creationId="{CE0ECD9D-7718-08BC-A40E-4DF9780D1D57}"/>
          </ac:spMkLst>
        </pc:spChg>
        <pc:spChg chg="add mod">
          <ac:chgData name="Kseniya Savelyeva" userId="61dfa266-1292-4dde-9989-92e37fd6a96c" providerId="ADAL" clId="{E43934C6-4BD8-4E21-B31F-59CE98D8A5B0}" dt="2025-02-06T16:33:20.167" v="1145" actId="20577"/>
          <ac:spMkLst>
            <pc:docMk/>
            <pc:sldMk cId="3064609673" sldId="3920"/>
            <ac:spMk id="6" creationId="{C7AA9C72-9918-985E-A9FC-A7D2B4FBA3C4}"/>
          </ac:spMkLst>
        </pc:spChg>
        <pc:spChg chg="del">
          <ac:chgData name="Kseniya Savelyeva" userId="61dfa266-1292-4dde-9989-92e37fd6a96c" providerId="ADAL" clId="{E43934C6-4BD8-4E21-B31F-59CE98D8A5B0}" dt="2025-02-06T16:32:40.992" v="1110" actId="478"/>
          <ac:spMkLst>
            <pc:docMk/>
            <pc:sldMk cId="3064609673" sldId="3920"/>
            <ac:spMk id="22" creationId="{80F47CA2-9BB1-5850-AE0C-1407BFAEF228}"/>
          </ac:spMkLst>
        </pc:spChg>
        <pc:spChg chg="del">
          <ac:chgData name="Kseniya Savelyeva" userId="61dfa266-1292-4dde-9989-92e37fd6a96c" providerId="ADAL" clId="{E43934C6-4BD8-4E21-B31F-59CE98D8A5B0}" dt="2025-02-06T16:32:40.992" v="1110" actId="478"/>
          <ac:spMkLst>
            <pc:docMk/>
            <pc:sldMk cId="3064609673" sldId="3920"/>
            <ac:spMk id="40" creationId="{E8D50D72-6839-3B29-B044-9A5C593BA448}"/>
          </ac:spMkLst>
        </pc:sp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3" creationId="{543D1F86-1B8C-224E-C888-4D627C0F6983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8" creationId="{D762654F-3490-03FA-3CF9-B2857F9D7DBE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10" creationId="{A0484ADA-B2E1-5F32-79BC-1DDD63759E61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15" creationId="{CBB8DAD0-9377-199D-70B1-779D1EB3C416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18" creationId="{5AA60625-79C9-901E-A853-722C424A57C6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4" creationId="{E26CA1E4-DCB7-EF4A-37F8-F356A9D77E59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5" creationId="{514EFCDB-AE80-45D5-7E2F-473BE7C543D9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7" creationId="{FE514434-1E6D-28B2-ABBB-A69E08C4DE0E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37" creationId="{F8489D46-1BF6-D4BA-DBE5-C7D5882CB486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41" creationId="{5D44BA48-D22D-F579-74A0-6000408CB33E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43" creationId="{45C6D7B8-F8A3-8E51-859F-1E8ADBD17D27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50" creationId="{C4D8F02F-4E35-FE09-9059-6ABA76E73FAA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52" creationId="{5A7BD023-4FBE-219D-4FC7-133365ADDFEE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54" creationId="{9FBE35DA-D57B-B1BF-A998-73D29D32E1AE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56" creationId="{4E92F46E-3C96-DEF4-D604-A1FDCE592F02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58" creationId="{101F0072-E813-A71E-B4E4-E8828B05197A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60" creationId="{2246C049-6F9A-7E68-D5C5-348E4B473B7F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62" creationId="{E82A1FF0-EA67-4958-DF15-42F5EB0BDF44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64" creationId="{75E60B2E-7E66-44C7-EE08-53963872A9DE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66" creationId="{463706FE-D461-99F2-A9F6-0B991596C550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70" creationId="{9EBBC563-98B3-AAD1-60F7-8711EC59FA4F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72" creationId="{413DC3FF-483F-BC06-3B31-203B386DE2EC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74" creationId="{8C251B22-42C3-451A-FDF5-213BCA816185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76" creationId="{D41E1124-A1B0-64B5-2D92-CFB81DD85271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78" creationId="{E1CE589C-8067-DC16-261E-8C3D5114EB4A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80" creationId="{C79969E3-213E-EF0F-749F-B3051413240E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82" creationId="{7D00F445-00E0-1ABB-441B-96C58FF59494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84" creationId="{72411B02-CAF6-1AED-571A-3DD63B98B4B5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86" creationId="{8F06301C-86D2-883B-79DD-28BA842C36FC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88" creationId="{72A7286B-640D-77A8-4BFB-071F9B03D82D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90" creationId="{264FA1CA-1201-A5AC-559C-BB901131A879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92" creationId="{6639F584-F536-8E0D-000D-0C2F4D64EA89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94" creationId="{ACB986AF-B733-68C4-252F-D4D16238B6DD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96" creationId="{88BD1470-D862-142A-D7F2-C8440867982E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098" creationId="{136F7C0D-4117-6BDC-7AB9-3F7AFE319807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100" creationId="{42464D89-E490-ECF7-10EF-0962885DB4CA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102" creationId="{4385241A-C2A5-7CA8-C1E8-A89D788FA614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104" creationId="{D0B49ECB-1EF0-1923-4ABD-DB9FA38224F5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106" creationId="{44EFB670-4488-D148-7B61-9A11FFD83D56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108" creationId="{06AB1E2C-0D00-B33E-BDB6-1A9FA792D260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110" creationId="{D0D72973-0D4E-D290-6331-96C9AB0CF6DB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112" creationId="{EB8395EC-2252-3387-B657-3A9D9FD27D06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114" creationId="{BC480A90-E11B-3015-33E0-EFEE4EE245AD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116" creationId="{1EFFE5D1-2C95-B7DA-0A61-E9604DABD966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118" creationId="{C8D2FE70-854E-BD00-A60F-B9A92C10A48F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120" creationId="{FEC2AEDA-09B6-987F-4AF0-0C2812ADA092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122" creationId="{CFE1DEC6-A6C3-DCA0-1EDB-A6CAD5D1B44A}"/>
          </ac:picMkLst>
        </pc:picChg>
        <pc:picChg chg="del">
          <ac:chgData name="Kseniya Savelyeva" userId="61dfa266-1292-4dde-9989-92e37fd6a96c" providerId="ADAL" clId="{E43934C6-4BD8-4E21-B31F-59CE98D8A5B0}" dt="2025-02-06T16:32:40.992" v="1110" actId="478"/>
          <ac:picMkLst>
            <pc:docMk/>
            <pc:sldMk cId="3064609673" sldId="3920"/>
            <ac:picMk id="2124" creationId="{22F3F314-F312-DBDC-536C-804DEEF05A44}"/>
          </ac:picMkLst>
        </pc:picChg>
      </pc:sldChg>
      <pc:sldChg chg="addSp delSp modSp new del mod modNotesTx">
        <pc:chgData name="Kseniya Savelyeva" userId="61dfa266-1292-4dde-9989-92e37fd6a96c" providerId="ADAL" clId="{E43934C6-4BD8-4E21-B31F-59CE98D8A5B0}" dt="2025-02-06T20:08:11.874" v="1967" actId="47"/>
        <pc:sldMkLst>
          <pc:docMk/>
          <pc:sldMk cId="1842545253" sldId="3921"/>
        </pc:sldMkLst>
        <pc:spChg chg="mod">
          <ac:chgData name="Kseniya Savelyeva" userId="61dfa266-1292-4dde-9989-92e37fd6a96c" providerId="ADAL" clId="{E43934C6-4BD8-4E21-B31F-59CE98D8A5B0}" dt="2025-02-06T17:13:30.312" v="1361" actId="14100"/>
          <ac:spMkLst>
            <pc:docMk/>
            <pc:sldMk cId="1842545253" sldId="3921"/>
            <ac:spMk id="2" creationId="{859E583B-98EA-348A-B48D-3255A589DE73}"/>
          </ac:spMkLst>
        </pc:spChg>
        <pc:spChg chg="add mod">
          <ac:chgData name="Kseniya Savelyeva" userId="61dfa266-1292-4dde-9989-92e37fd6a96c" providerId="ADAL" clId="{E43934C6-4BD8-4E21-B31F-59CE98D8A5B0}" dt="2025-02-06T17:24:07.780" v="1666" actId="113"/>
          <ac:spMkLst>
            <pc:docMk/>
            <pc:sldMk cId="1842545253" sldId="3921"/>
            <ac:spMk id="3" creationId="{0962EDD2-03A9-3D21-9A29-E7537FF04646}"/>
          </ac:spMkLst>
        </pc:spChg>
        <pc:spChg chg="add mod">
          <ac:chgData name="Kseniya Savelyeva" userId="61dfa266-1292-4dde-9989-92e37fd6a96c" providerId="ADAL" clId="{E43934C6-4BD8-4E21-B31F-59CE98D8A5B0}" dt="2025-02-06T17:24:08.753" v="1667" actId="113"/>
          <ac:spMkLst>
            <pc:docMk/>
            <pc:sldMk cId="1842545253" sldId="3921"/>
            <ac:spMk id="4" creationId="{1AEBC352-1DFA-1CC7-5638-6EFD87A36B8C}"/>
          </ac:spMkLst>
        </pc:spChg>
        <pc:spChg chg="add mod">
          <ac:chgData name="Kseniya Savelyeva" userId="61dfa266-1292-4dde-9989-92e37fd6a96c" providerId="ADAL" clId="{E43934C6-4BD8-4E21-B31F-59CE98D8A5B0}" dt="2025-02-06T17:25:36.618" v="1684" actId="20577"/>
          <ac:spMkLst>
            <pc:docMk/>
            <pc:sldMk cId="1842545253" sldId="3921"/>
            <ac:spMk id="5" creationId="{CBC25796-3565-D448-109A-FCFD5FE3FD1E}"/>
          </ac:spMkLst>
        </pc:spChg>
        <pc:spChg chg="add del mod">
          <ac:chgData name="Kseniya Savelyeva" userId="61dfa266-1292-4dde-9989-92e37fd6a96c" providerId="ADAL" clId="{E43934C6-4BD8-4E21-B31F-59CE98D8A5B0}" dt="2025-02-06T17:29:11.948" v="1766" actId="478"/>
          <ac:spMkLst>
            <pc:docMk/>
            <pc:sldMk cId="1842545253" sldId="3921"/>
            <ac:spMk id="6" creationId="{495DD054-8DEB-AF2D-4498-11D1BEBBDF21}"/>
          </ac:spMkLst>
        </pc:spChg>
        <pc:spChg chg="add del mod">
          <ac:chgData name="Kseniya Savelyeva" userId="61dfa266-1292-4dde-9989-92e37fd6a96c" providerId="ADAL" clId="{E43934C6-4BD8-4E21-B31F-59CE98D8A5B0}" dt="2025-02-06T17:26:43.302" v="1709" actId="478"/>
          <ac:spMkLst>
            <pc:docMk/>
            <pc:sldMk cId="1842545253" sldId="3921"/>
            <ac:spMk id="7" creationId="{0CF103D9-6939-4C48-999E-780BE67B34EB}"/>
          </ac:spMkLst>
        </pc:spChg>
        <pc:spChg chg="add del mod">
          <ac:chgData name="Kseniya Savelyeva" userId="61dfa266-1292-4dde-9989-92e37fd6a96c" providerId="ADAL" clId="{E43934C6-4BD8-4E21-B31F-59CE98D8A5B0}" dt="2025-02-06T17:29:13.130" v="1767" actId="478"/>
          <ac:spMkLst>
            <pc:docMk/>
            <pc:sldMk cId="1842545253" sldId="3921"/>
            <ac:spMk id="8" creationId="{DDAEF5ED-3684-47BA-4B24-3EEF98E3C700}"/>
          </ac:spMkLst>
        </pc:spChg>
        <pc:spChg chg="add del mod">
          <ac:chgData name="Kseniya Savelyeva" userId="61dfa266-1292-4dde-9989-92e37fd6a96c" providerId="ADAL" clId="{E43934C6-4BD8-4E21-B31F-59CE98D8A5B0}" dt="2025-02-06T17:29:14.664" v="1768" actId="478"/>
          <ac:spMkLst>
            <pc:docMk/>
            <pc:sldMk cId="1842545253" sldId="3921"/>
            <ac:spMk id="9" creationId="{2486093B-95F0-AD5E-82E3-5E8504DA52D0}"/>
          </ac:spMkLst>
        </pc:spChg>
        <pc:spChg chg="add mod">
          <ac:chgData name="Kseniya Savelyeva" userId="61dfa266-1292-4dde-9989-92e37fd6a96c" providerId="ADAL" clId="{E43934C6-4BD8-4E21-B31F-59CE98D8A5B0}" dt="2025-02-06T17:33:05.260" v="1935" actId="20577"/>
          <ac:spMkLst>
            <pc:docMk/>
            <pc:sldMk cId="1842545253" sldId="3921"/>
            <ac:spMk id="10" creationId="{55B8DFFF-DEB6-94C0-CC72-69E5C01BB32F}"/>
          </ac:spMkLst>
        </pc:spChg>
      </pc:sldChg>
      <pc:sldChg chg="modSp add mod modNotesTx">
        <pc:chgData name="Kseniya Savelyeva" userId="61dfa266-1292-4dde-9989-92e37fd6a96c" providerId="ADAL" clId="{E43934C6-4BD8-4E21-B31F-59CE98D8A5B0}" dt="2025-02-07T23:16:25.684" v="3618" actId="6549"/>
        <pc:sldMkLst>
          <pc:docMk/>
          <pc:sldMk cId="3366763660" sldId="3922"/>
        </pc:sldMkLst>
        <pc:spChg chg="mod">
          <ac:chgData name="Kseniya Savelyeva" userId="61dfa266-1292-4dde-9989-92e37fd6a96c" providerId="ADAL" clId="{E43934C6-4BD8-4E21-B31F-59CE98D8A5B0}" dt="2025-02-06T20:22:52.700" v="2002" actId="207"/>
          <ac:spMkLst>
            <pc:docMk/>
            <pc:sldMk cId="3366763660" sldId="3922"/>
            <ac:spMk id="4" creationId="{1AEBC352-1DFA-1CC7-5638-6EFD87A36B8C}"/>
          </ac:spMkLst>
        </pc:spChg>
        <pc:spChg chg="mod">
          <ac:chgData name="Kseniya Savelyeva" userId="61dfa266-1292-4dde-9989-92e37fd6a96c" providerId="ADAL" clId="{E43934C6-4BD8-4E21-B31F-59CE98D8A5B0}" dt="2025-02-06T20:23:01.946" v="2004" actId="207"/>
          <ac:spMkLst>
            <pc:docMk/>
            <pc:sldMk cId="3366763660" sldId="3922"/>
            <ac:spMk id="5" creationId="{CBC25796-3565-D448-109A-FCFD5FE3FD1E}"/>
          </ac:spMkLst>
        </pc:spChg>
      </pc:sldChg>
      <pc:sldChg chg="modSp add mod modNotesTx">
        <pc:chgData name="Kseniya Savelyeva" userId="61dfa266-1292-4dde-9989-92e37fd6a96c" providerId="ADAL" clId="{E43934C6-4BD8-4E21-B31F-59CE98D8A5B0}" dt="2025-02-07T23:16:29.729" v="3619" actId="6549"/>
        <pc:sldMkLst>
          <pc:docMk/>
          <pc:sldMk cId="2154550454" sldId="3923"/>
        </pc:sldMkLst>
        <pc:spChg chg="mod">
          <ac:chgData name="Kseniya Savelyeva" userId="61dfa266-1292-4dde-9989-92e37fd6a96c" providerId="ADAL" clId="{E43934C6-4BD8-4E21-B31F-59CE98D8A5B0}" dt="2025-02-06T20:23:43.651" v="2007" actId="6549"/>
          <ac:spMkLst>
            <pc:docMk/>
            <pc:sldMk cId="2154550454" sldId="3923"/>
            <ac:spMk id="5" creationId="{9B064DC5-1C69-4187-00AE-C5C002A1FB5F}"/>
          </ac:spMkLst>
        </pc:spChg>
        <pc:spChg chg="mod">
          <ac:chgData name="Kseniya Savelyeva" userId="61dfa266-1292-4dde-9989-92e37fd6a96c" providerId="ADAL" clId="{E43934C6-4BD8-4E21-B31F-59CE98D8A5B0}" dt="2025-02-06T20:23:29.504" v="2005" actId="207"/>
          <ac:spMkLst>
            <pc:docMk/>
            <pc:sldMk cId="2154550454" sldId="3923"/>
            <ac:spMk id="11" creationId="{59BFB38A-8CC9-BFE9-026A-695970BA3875}"/>
          </ac:spMkLst>
        </pc:spChg>
      </pc:sldChg>
      <pc:sldChg chg="modSp add mod modNotesTx">
        <pc:chgData name="Kseniya Savelyeva" userId="61dfa266-1292-4dde-9989-92e37fd6a96c" providerId="ADAL" clId="{E43934C6-4BD8-4E21-B31F-59CE98D8A5B0}" dt="2025-02-07T23:16:35.625" v="3621" actId="6549"/>
        <pc:sldMkLst>
          <pc:docMk/>
          <pc:sldMk cId="290313206" sldId="3924"/>
        </pc:sldMkLst>
        <pc:spChg chg="mod">
          <ac:chgData name="Kseniya Savelyeva" userId="61dfa266-1292-4dde-9989-92e37fd6a96c" providerId="ADAL" clId="{E43934C6-4BD8-4E21-B31F-59CE98D8A5B0}" dt="2025-02-07T22:16:05.984" v="2650" actId="790"/>
          <ac:spMkLst>
            <pc:docMk/>
            <pc:sldMk cId="290313206" sldId="3924"/>
            <ac:spMk id="38" creationId="{A0D94B79-22AA-6D75-7CA0-7BE44AD1407B}"/>
          </ac:spMkLst>
        </pc:spChg>
        <pc:spChg chg="mod">
          <ac:chgData name="Kseniya Savelyeva" userId="61dfa266-1292-4dde-9989-92e37fd6a96c" providerId="ADAL" clId="{E43934C6-4BD8-4E21-B31F-59CE98D8A5B0}" dt="2025-02-07T22:16:11.301" v="2651" actId="790"/>
          <ac:spMkLst>
            <pc:docMk/>
            <pc:sldMk cId="290313206" sldId="3924"/>
            <ac:spMk id="44" creationId="{58E112F8-CB33-C7C3-1410-0F7931A186B6}"/>
          </ac:spMkLst>
        </pc:spChg>
      </pc:sldChg>
      <pc:sldChg chg="addSp delSp modSp add del mod chgLayout">
        <pc:chgData name="Kseniya Savelyeva" userId="61dfa266-1292-4dde-9989-92e37fd6a96c" providerId="ADAL" clId="{E43934C6-4BD8-4E21-B31F-59CE98D8A5B0}" dt="2025-02-07T13:15:52.474" v="2019" actId="47"/>
        <pc:sldMkLst>
          <pc:docMk/>
          <pc:sldMk cId="1113773518" sldId="3924"/>
        </pc:sldMkLst>
        <pc:spChg chg="mod">
          <ac:chgData name="Kseniya Savelyeva" userId="61dfa266-1292-4dde-9989-92e37fd6a96c" providerId="ADAL" clId="{E43934C6-4BD8-4E21-B31F-59CE98D8A5B0}" dt="2025-02-06T20:24:04.838" v="2014" actId="20577"/>
          <ac:spMkLst>
            <pc:docMk/>
            <pc:sldMk cId="1113773518" sldId="3924"/>
            <ac:spMk id="6" creationId="{C7AA9C72-9918-985E-A9FC-A7D2B4FBA3C4}"/>
          </ac:spMkLst>
        </pc:spChg>
        <pc:spChg chg="add del mod ord">
          <ac:chgData name="Kseniya Savelyeva" userId="61dfa266-1292-4dde-9989-92e37fd6a96c" providerId="ADAL" clId="{E43934C6-4BD8-4E21-B31F-59CE98D8A5B0}" dt="2025-02-06T20:11:09.437" v="1976" actId="700"/>
          <ac:spMkLst>
            <pc:docMk/>
            <pc:sldMk cId="1113773518" sldId="3924"/>
            <ac:spMk id="7" creationId="{92113727-5992-D49C-4574-2A15EFEF21EF}"/>
          </ac:spMkLst>
        </pc:spChg>
      </pc:sldChg>
      <pc:sldChg chg="add del">
        <pc:chgData name="Kseniya Savelyeva" userId="61dfa266-1292-4dde-9989-92e37fd6a96c" providerId="ADAL" clId="{E43934C6-4BD8-4E21-B31F-59CE98D8A5B0}" dt="2025-02-07T13:15:06.460" v="2017" actId="47"/>
        <pc:sldMkLst>
          <pc:docMk/>
          <pc:sldMk cId="995967784" sldId="3925"/>
        </pc:sldMkLst>
      </pc:sldChg>
      <pc:sldChg chg="add modNotesTx">
        <pc:chgData name="Kseniya Savelyeva" userId="61dfa266-1292-4dde-9989-92e37fd6a96c" providerId="ADAL" clId="{E43934C6-4BD8-4E21-B31F-59CE98D8A5B0}" dt="2025-02-07T23:16:08.795" v="3613" actId="6549"/>
        <pc:sldMkLst>
          <pc:docMk/>
          <pc:sldMk cId="2150644569" sldId="3926"/>
        </pc:sldMkLst>
      </pc:sldChg>
      <pc:sldChg chg="add del">
        <pc:chgData name="Kseniya Savelyeva" userId="61dfa266-1292-4dde-9989-92e37fd6a96c" providerId="ADAL" clId="{E43934C6-4BD8-4E21-B31F-59CE98D8A5B0}" dt="2025-02-07T14:09:07.022" v="2052" actId="47"/>
        <pc:sldMkLst>
          <pc:docMk/>
          <pc:sldMk cId="3654095747" sldId="3926"/>
        </pc:sldMkLst>
      </pc:sldChg>
      <pc:sldChg chg="add del">
        <pc:chgData name="Kseniya Savelyeva" userId="61dfa266-1292-4dde-9989-92e37fd6a96c" providerId="ADAL" clId="{E43934C6-4BD8-4E21-B31F-59CE98D8A5B0}" dt="2025-02-07T14:09:37.870" v="2054" actId="47"/>
        <pc:sldMkLst>
          <pc:docMk/>
          <pc:sldMk cId="4245351643" sldId="3927"/>
        </pc:sldMkLst>
      </pc:sldChg>
      <pc:sldChg chg="add del">
        <pc:chgData name="Kseniya Savelyeva" userId="61dfa266-1292-4dde-9989-92e37fd6a96c" providerId="ADAL" clId="{E43934C6-4BD8-4E21-B31F-59CE98D8A5B0}" dt="2025-02-07T15:43:23.166" v="2173" actId="47"/>
        <pc:sldMkLst>
          <pc:docMk/>
          <pc:sldMk cId="1957360117" sldId="3928"/>
        </pc:sldMkLst>
      </pc:sldChg>
      <pc:sldMasterChg chg="delSldLayout">
        <pc:chgData name="Kseniya Savelyeva" userId="61dfa266-1292-4dde-9989-92e37fd6a96c" providerId="ADAL" clId="{E43934C6-4BD8-4E21-B31F-59CE98D8A5B0}" dt="2025-02-05T14:24:22.336" v="1082" actId="47"/>
        <pc:sldMasterMkLst>
          <pc:docMk/>
          <pc:sldMasterMk cId="0" sldId="2147483915"/>
        </pc:sldMasterMkLst>
        <pc:sldLayoutChg chg="del">
          <pc:chgData name="Kseniya Savelyeva" userId="61dfa266-1292-4dde-9989-92e37fd6a96c" providerId="ADAL" clId="{E43934C6-4BD8-4E21-B31F-59CE98D8A5B0}" dt="2025-02-05T13:38:54.221" v="443" actId="47"/>
          <pc:sldLayoutMkLst>
            <pc:docMk/>
            <pc:sldMasterMk cId="0" sldId="2147483915"/>
            <pc:sldLayoutMk cId="718701494" sldId="2147483939"/>
          </pc:sldLayoutMkLst>
        </pc:sldLayoutChg>
        <pc:sldLayoutChg chg="del">
          <pc:chgData name="Kseniya Savelyeva" userId="61dfa266-1292-4dde-9989-92e37fd6a96c" providerId="ADAL" clId="{E43934C6-4BD8-4E21-B31F-59CE98D8A5B0}" dt="2025-02-05T14:24:22.336" v="1082" actId="47"/>
          <pc:sldLayoutMkLst>
            <pc:docMk/>
            <pc:sldMasterMk cId="0" sldId="2147483915"/>
            <pc:sldLayoutMk cId="3033186556" sldId="2147483941"/>
          </pc:sldLayoutMkLst>
        </pc:sldLayoutChg>
      </pc:sldMasterChg>
    </pc:docChg>
  </pc:docChgLst>
  <pc:docChgLst>
    <pc:chgData name="Ajay Singh Thakur" userId="S::ajay.thakur@constellationdealer.com::a0841066-a4a4-4bf6-9ed7-ab72d6b081ac" providerId="AD" clId="Web-{31E2D470-AC51-DE6E-5BF6-322F243B08F7}"/>
    <pc:docChg chg="mod">
      <pc:chgData name="Ajay Singh Thakur" userId="S::ajay.thakur@constellationdealer.com::a0841066-a4a4-4bf6-9ed7-ab72d6b081ac" providerId="AD" clId="Web-{31E2D470-AC51-DE6E-5BF6-322F243B08F7}" dt="2025-02-06T20:44:11.335" v="0"/>
      <pc:docMkLst>
        <pc:docMk/>
      </pc:docMkLst>
    </pc:docChg>
  </pc:docChgLst>
  <pc:docChgLst>
    <pc:chgData name="Artiom Shepelevich" userId="S::artiom.shepelevich@constellationdealer.com::73d21915-46f5-4200-bb94-e536d9d83777" providerId="AD" clId="Web-{0A96F03B-756A-FD78-5D8D-7D23553D4364}"/>
    <pc:docChg chg="modSld">
      <pc:chgData name="Artiom Shepelevich" userId="S::artiom.shepelevich@constellationdealer.com::73d21915-46f5-4200-bb94-e536d9d83777" providerId="AD" clId="Web-{0A96F03B-756A-FD78-5D8D-7D23553D4364}" dt="2025-02-07T17:12:28.295" v="456" actId="14100"/>
      <pc:docMkLst>
        <pc:docMk/>
      </pc:docMkLst>
      <pc:sldChg chg="addSp delSp modSp">
        <pc:chgData name="Artiom Shepelevich" userId="S::artiom.shepelevich@constellationdealer.com::73d21915-46f5-4200-bb94-e536d9d83777" providerId="AD" clId="Web-{0A96F03B-756A-FD78-5D8D-7D23553D4364}" dt="2025-02-07T17:12:28.295" v="456" actId="14100"/>
        <pc:sldMkLst>
          <pc:docMk/>
          <pc:sldMk cId="3280726770" sldId="3906"/>
        </pc:sldMkLst>
        <pc:spChg chg="del">
          <ac:chgData name="Artiom Shepelevich" userId="S::artiom.shepelevich@constellationdealer.com::73d21915-46f5-4200-bb94-e536d9d83777" providerId="AD" clId="Web-{0A96F03B-756A-FD78-5D8D-7D23553D4364}" dt="2025-02-07T16:44:50.709" v="16"/>
          <ac:spMkLst>
            <pc:docMk/>
            <pc:sldMk cId="3280726770" sldId="3906"/>
            <ac:spMk id="40" creationId="{B4E9D77E-7C79-46EE-1147-A80BF242D852}"/>
          </ac:spMkLst>
        </pc:spChg>
        <pc:graphicFrameChg chg="add del mod modGraphic">
          <ac:chgData name="Artiom Shepelevich" userId="S::artiom.shepelevich@constellationdealer.com::73d21915-46f5-4200-bb94-e536d9d83777" providerId="AD" clId="Web-{0A96F03B-756A-FD78-5D8D-7D23553D4364}" dt="2025-02-07T17:00:46.651" v="214"/>
          <ac:graphicFrameMkLst>
            <pc:docMk/>
            <pc:sldMk cId="3280726770" sldId="3906"/>
            <ac:graphicFrameMk id="38" creationId="{C0CDD2B1-D7E5-62B5-AA11-8565B981C0BF}"/>
          </ac:graphicFrameMkLst>
        </pc:graphicFrameChg>
        <pc:picChg chg="add mod">
          <ac:chgData name="Artiom Shepelevich" userId="S::artiom.shepelevich@constellationdealer.com::73d21915-46f5-4200-bb94-e536d9d83777" providerId="AD" clId="Web-{0A96F03B-756A-FD78-5D8D-7D23553D4364}" dt="2025-02-07T16:56:00.759" v="179" actId="1076"/>
          <ac:picMkLst>
            <pc:docMk/>
            <pc:sldMk cId="3280726770" sldId="3906"/>
            <ac:picMk id="2" creationId="{AD5797EA-EB30-202A-A332-947D79B15E58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21"/>
          <ac:picMkLst>
            <pc:docMk/>
            <pc:sldMk cId="3280726770" sldId="3906"/>
            <ac:picMk id="3" creationId="{56FC9D09-F2FF-B79D-E447-D2A19E8192E0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6:56:02.197" v="180" actId="1076"/>
          <ac:picMkLst>
            <pc:docMk/>
            <pc:sldMk cId="3280726770" sldId="3906"/>
            <ac:picMk id="4" creationId="{D3535DF3-345C-556B-B389-9811A913F78D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6:53:47.899" v="142" actId="1076"/>
          <ac:picMkLst>
            <pc:docMk/>
            <pc:sldMk cId="3280726770" sldId="3906"/>
            <ac:picMk id="5" creationId="{8FE9C1F1-3781-3426-DEC4-913549B95542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6:56:04.322" v="181" actId="1076"/>
          <ac:picMkLst>
            <pc:docMk/>
            <pc:sldMk cId="3280726770" sldId="3906"/>
            <ac:picMk id="6" creationId="{0CE595A8-C66D-6E93-B055-2121D398774F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6:56:10.666" v="182" actId="1076"/>
          <ac:picMkLst>
            <pc:docMk/>
            <pc:sldMk cId="3280726770" sldId="3906"/>
            <ac:picMk id="7" creationId="{E504852E-97E7-7B1D-59A9-E74FE4BDDCE6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6:53:52.415" v="145" actId="1076"/>
          <ac:picMkLst>
            <pc:docMk/>
            <pc:sldMk cId="3280726770" sldId="3906"/>
            <ac:picMk id="9" creationId="{6EAC06C5-41EF-61F0-F75A-C8A0392A279A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72" v="47"/>
          <ac:picMkLst>
            <pc:docMk/>
            <pc:sldMk cId="3280726770" sldId="3906"/>
            <ac:picMk id="10" creationId="{D54FDE1F-93C6-F9D5-F70B-E142D22195EE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6:53:43.024" v="139" actId="1076"/>
          <ac:picMkLst>
            <pc:docMk/>
            <pc:sldMk cId="3280726770" sldId="3906"/>
            <ac:picMk id="11" creationId="{CFBAF7DF-F3EB-4FD1-EF5F-F9FE07709C4E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6:56:12.306" v="183" actId="1076"/>
          <ac:picMkLst>
            <pc:docMk/>
            <pc:sldMk cId="3280726770" sldId="3906"/>
            <ac:picMk id="12" creationId="{B0CBE20C-EF6B-043A-8F9B-8C7A6431C3A3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2:16.076" v="452" actId="1076"/>
          <ac:picMkLst>
            <pc:docMk/>
            <pc:sldMk cId="3280726770" sldId="3906"/>
            <ac:picMk id="13" creationId="{7680BFD3-3E92-84E9-46F6-538D8EB36D60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6:53:44.180" v="140" actId="1076"/>
          <ac:picMkLst>
            <pc:docMk/>
            <pc:sldMk cId="3280726770" sldId="3906"/>
            <ac:picMk id="14" creationId="{FCBD1461-16ED-3499-C233-24315F7FC351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72" v="46"/>
          <ac:picMkLst>
            <pc:docMk/>
            <pc:sldMk cId="3280726770" sldId="3906"/>
            <ac:picMk id="15" creationId="{519EAFF7-393C-63DF-65EB-BC2DD05106B7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2:28.295" v="456" actId="14100"/>
          <ac:picMkLst>
            <pc:docMk/>
            <pc:sldMk cId="3280726770" sldId="3906"/>
            <ac:picMk id="16" creationId="{A5C674D6-EEE4-5A3A-CD47-1D19AAE64599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6:52:34.165" v="122" actId="1076"/>
          <ac:picMkLst>
            <pc:docMk/>
            <pc:sldMk cId="3280726770" sldId="3906"/>
            <ac:picMk id="17" creationId="{A6198260-2B7F-A524-F6DD-4210E688EAC6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45"/>
          <ac:picMkLst>
            <pc:docMk/>
            <pc:sldMk cId="3280726770" sldId="3906"/>
            <ac:picMk id="18" creationId="{2D866FB9-9454-980B-F50C-7C0D0084FE87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6:53:44.899" v="141" actId="1076"/>
          <ac:picMkLst>
            <pc:docMk/>
            <pc:sldMk cId="3280726770" sldId="3906"/>
            <ac:picMk id="19" creationId="{B9A469C1-E79E-F175-A674-10B554196555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6:54:33.212" v="165" actId="1076"/>
          <ac:picMkLst>
            <pc:docMk/>
            <pc:sldMk cId="3280726770" sldId="3906"/>
            <ac:picMk id="20" creationId="{C3E66F25-AEDB-F793-1691-E40480D729E9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6:54:40.134" v="167" actId="1076"/>
          <ac:picMkLst>
            <pc:docMk/>
            <pc:sldMk cId="3280726770" sldId="3906"/>
            <ac:picMk id="21" creationId="{BC71FF8E-6E76-0B40-7D7C-AF3FB208C462}"/>
          </ac:picMkLst>
        </pc:picChg>
        <pc:picChg chg="add del mod">
          <ac:chgData name="Artiom Shepelevich" userId="S::artiom.shepelevich@constellationdealer.com::73d21915-46f5-4200-bb94-e536d9d83777" providerId="AD" clId="Web-{0A96F03B-756A-FD78-5D8D-7D23553D4364}" dt="2025-02-07T16:55:22.103" v="171"/>
          <ac:picMkLst>
            <pc:docMk/>
            <pc:sldMk cId="3280726770" sldId="3906"/>
            <ac:picMk id="23" creationId="{FBDB8819-0EAB-9D47-2633-F0E3AA742305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25"/>
          <ac:picMkLst>
            <pc:docMk/>
            <pc:sldMk cId="3280726770" sldId="3906"/>
            <ac:picMk id="24" creationId="{49B69DF2-3ACD-DE6C-1A23-9ED2EE628B80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24"/>
          <ac:picMkLst>
            <pc:docMk/>
            <pc:sldMk cId="3280726770" sldId="3906"/>
            <ac:picMk id="25" creationId="{44D13419-1A39-D0DD-4377-1589CE42F437}"/>
          </ac:picMkLst>
        </pc:picChg>
        <pc:picChg chg="add del mod">
          <ac:chgData name="Artiom Shepelevich" userId="S::artiom.shepelevich@constellationdealer.com::73d21915-46f5-4200-bb94-e536d9d83777" providerId="AD" clId="Web-{0A96F03B-756A-FD78-5D8D-7D23553D4364}" dt="2025-02-07T16:55:32.118" v="174"/>
          <ac:picMkLst>
            <pc:docMk/>
            <pc:sldMk cId="3280726770" sldId="3906"/>
            <ac:picMk id="26" creationId="{A3E0C69B-F8D2-7A78-26A6-CD4C12E4B8B9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23"/>
          <ac:picMkLst>
            <pc:docMk/>
            <pc:sldMk cId="3280726770" sldId="3906"/>
            <ac:picMk id="27" creationId="{F45B0718-5997-2F35-4A57-9A6FC97A7DA1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1:31.560" v="436" actId="1076"/>
          <ac:picMkLst>
            <pc:docMk/>
            <pc:sldMk cId="3280726770" sldId="3906"/>
            <ac:picMk id="28" creationId="{1A66901C-2299-4F85-1F8F-020A7B237DAD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1:46.060" v="441" actId="14100"/>
          <ac:picMkLst>
            <pc:docMk/>
            <pc:sldMk cId="3280726770" sldId="3906"/>
            <ac:picMk id="29" creationId="{247E05A2-87C6-C67D-E47E-F1B0C5CA6DFB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1:43.951" v="440" actId="1076"/>
          <ac:picMkLst>
            <pc:docMk/>
            <pc:sldMk cId="3280726770" sldId="3906"/>
            <ac:picMk id="30" creationId="{24495C6F-99C8-A0D4-292C-CBEDB5B86055}"/>
          </ac:picMkLst>
        </pc:picChg>
        <pc:picChg chg="add del mod">
          <ac:chgData name="Artiom Shepelevich" userId="S::artiom.shepelevich@constellationdealer.com::73d21915-46f5-4200-bb94-e536d9d83777" providerId="AD" clId="Web-{0A96F03B-756A-FD78-5D8D-7D23553D4364}" dt="2025-02-07T16:58:12.041" v="196"/>
          <ac:picMkLst>
            <pc:docMk/>
            <pc:sldMk cId="3280726770" sldId="3906"/>
            <ac:picMk id="31" creationId="{E3AA3252-B714-4F1D-8466-635B6537BA4F}"/>
          </ac:picMkLst>
        </pc:picChg>
        <pc:picChg chg="add del mod">
          <ac:chgData name="Artiom Shepelevich" userId="S::artiom.shepelevich@constellationdealer.com::73d21915-46f5-4200-bb94-e536d9d83777" providerId="AD" clId="Web-{0A96F03B-756A-FD78-5D8D-7D23553D4364}" dt="2025-02-07T16:58:24.307" v="198"/>
          <ac:picMkLst>
            <pc:docMk/>
            <pc:sldMk cId="3280726770" sldId="3906"/>
            <ac:picMk id="32" creationId="{EF29411B-8CFE-E1E2-EFE5-0672434542BA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08:13.856" v="344" actId="1076"/>
          <ac:picMkLst>
            <pc:docMk/>
            <pc:sldMk cId="3280726770" sldId="3906"/>
            <ac:picMk id="33" creationId="{41C63E69-2471-EEE4-E333-F8B6F36793BA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1:27.466" v="434" actId="1076"/>
          <ac:picMkLst>
            <pc:docMk/>
            <pc:sldMk cId="3280726770" sldId="3906"/>
            <ac:picMk id="34" creationId="{EECAD6BD-F40C-A63D-3369-47040FD58945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09:36.872" v="387" actId="1076"/>
          <ac:picMkLst>
            <pc:docMk/>
            <pc:sldMk cId="3280726770" sldId="3906"/>
            <ac:picMk id="35" creationId="{2E9B2889-3A51-02DE-AA74-CA21CE91401B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22"/>
          <ac:picMkLst>
            <pc:docMk/>
            <pc:sldMk cId="3280726770" sldId="3906"/>
            <ac:picMk id="37" creationId="{2230815B-1D9D-95CC-8555-A1534115B287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0:19.763" v="408" actId="1076"/>
          <ac:picMkLst>
            <pc:docMk/>
            <pc:sldMk cId="3280726770" sldId="3906"/>
            <ac:picMk id="39" creationId="{C44B3F7E-7B5D-88E1-E9D0-D9EEA23E43F9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44"/>
          <ac:picMkLst>
            <pc:docMk/>
            <pc:sldMk cId="3280726770" sldId="3906"/>
            <ac:picMk id="41" creationId="{524F6A17-94FF-5E9E-69D4-02D4BC31146C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0:21.669" v="409" actId="1076"/>
          <ac:picMkLst>
            <pc:docMk/>
            <pc:sldMk cId="3280726770" sldId="3906"/>
            <ac:picMk id="42" creationId="{75A13AA3-9CC5-AC1D-08F3-D5E224C8B0EE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694" v="5"/>
          <ac:picMkLst>
            <pc:docMk/>
            <pc:sldMk cId="3280726770" sldId="3906"/>
            <ac:picMk id="43" creationId="{CCF9ADFD-3182-6BF5-BB15-D7222A93EA06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0:45.169" v="417" actId="1076"/>
          <ac:picMkLst>
            <pc:docMk/>
            <pc:sldMk cId="3280726770" sldId="3906"/>
            <ac:picMk id="44" creationId="{820F3CD7-0599-677F-DCC6-8516E6AA624B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2:06.154" v="449" actId="1076"/>
          <ac:picMkLst>
            <pc:docMk/>
            <pc:sldMk cId="3280726770" sldId="3906"/>
            <ac:picMk id="45" creationId="{25C1216D-EC21-8439-00E8-9977456285F4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1:20.045" v="431" actId="1076"/>
          <ac:picMkLst>
            <pc:docMk/>
            <pc:sldMk cId="3280726770" sldId="3906"/>
            <ac:picMk id="46" creationId="{E88645C1-BC82-D8FD-D25E-BB1EC613DDF6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2:05.185" v="448" actId="1076"/>
          <ac:picMkLst>
            <pc:docMk/>
            <pc:sldMk cId="3280726770" sldId="3906"/>
            <ac:picMk id="47" creationId="{33646AC7-0D30-3921-32CF-3C9CFF05FC2A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0:53.794" v="421" actId="1076"/>
          <ac:picMkLst>
            <pc:docMk/>
            <pc:sldMk cId="3280726770" sldId="3906"/>
            <ac:picMk id="48" creationId="{A3AD49BD-F4E8-675B-56BD-4A95AF340880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0:52.404" v="420" actId="1076"/>
          <ac:picMkLst>
            <pc:docMk/>
            <pc:sldMk cId="3280726770" sldId="3906"/>
            <ac:picMk id="49" creationId="{69B66ED0-AB5C-EF11-3C18-2E92D415ED4F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1:50.373" v="443" actId="1076"/>
          <ac:picMkLst>
            <pc:docMk/>
            <pc:sldMk cId="3280726770" sldId="3906"/>
            <ac:picMk id="50" creationId="{65327513-AA1B-57A9-9B42-1DD7FD257866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1:01.951" v="426" actId="14100"/>
          <ac:picMkLst>
            <pc:docMk/>
            <pc:sldMk cId="3280726770" sldId="3906"/>
            <ac:picMk id="51" creationId="{8299CE89-0DFA-488E-6FCC-F0711C53C286}"/>
          </ac:picMkLst>
        </pc:picChg>
        <pc:picChg chg="add mod">
          <ac:chgData name="Artiom Shepelevich" userId="S::artiom.shepelevich@constellationdealer.com::73d21915-46f5-4200-bb94-e536d9d83777" providerId="AD" clId="Web-{0A96F03B-756A-FD78-5D8D-7D23553D4364}" dt="2025-02-07T17:11:13.670" v="430" actId="1076"/>
          <ac:picMkLst>
            <pc:docMk/>
            <pc:sldMk cId="3280726770" sldId="3906"/>
            <ac:picMk id="52" creationId="{5B9B287B-CBFD-7FCD-86D2-E3FB1268BC56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43"/>
          <ac:picMkLst>
            <pc:docMk/>
            <pc:sldMk cId="3280726770" sldId="3906"/>
            <ac:picMk id="2050" creationId="{EB9F9D75-E31E-CF36-D7A0-96867EA3CBDA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42"/>
          <ac:picMkLst>
            <pc:docMk/>
            <pc:sldMk cId="3280726770" sldId="3906"/>
            <ac:picMk id="2052" creationId="{2F7B3F45-1C69-AE9B-8F53-41DDB5A47FB0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20"/>
          <ac:picMkLst>
            <pc:docMk/>
            <pc:sldMk cId="3280726770" sldId="3906"/>
            <ac:picMk id="2054" creationId="{F0127B27-3204-6AFE-389E-3E116D0EBE5E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41"/>
          <ac:picMkLst>
            <pc:docMk/>
            <pc:sldMk cId="3280726770" sldId="3906"/>
            <ac:picMk id="2056" creationId="{D5EF607F-AD0E-47F4-99FA-40B70A567CD9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19"/>
          <ac:picMkLst>
            <pc:docMk/>
            <pc:sldMk cId="3280726770" sldId="3906"/>
            <ac:picMk id="2058" creationId="{EEF191A0-3095-29E0-191B-8F58C8B2BB91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40"/>
          <ac:picMkLst>
            <pc:docMk/>
            <pc:sldMk cId="3280726770" sldId="3906"/>
            <ac:picMk id="2060" creationId="{1186FA91-7C20-0AF6-8458-80A8BD627B0C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39"/>
          <ac:picMkLst>
            <pc:docMk/>
            <pc:sldMk cId="3280726770" sldId="3906"/>
            <ac:picMk id="2062" creationId="{F4EE4395-45A8-9221-BAB9-1005E4BE0F7D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38"/>
          <ac:picMkLst>
            <pc:docMk/>
            <pc:sldMk cId="3280726770" sldId="3906"/>
            <ac:picMk id="2064" creationId="{19ECE30C-6387-6C57-630D-64CEDFB05483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18"/>
          <ac:picMkLst>
            <pc:docMk/>
            <pc:sldMk cId="3280726770" sldId="3906"/>
            <ac:picMk id="2066" creationId="{5D9A0132-DEFB-FB76-FFE8-1A9465EE1794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37"/>
          <ac:picMkLst>
            <pc:docMk/>
            <pc:sldMk cId="3280726770" sldId="3906"/>
            <ac:picMk id="2070" creationId="{323E93B0-4FE3-0AB4-29B9-91EED082D969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17"/>
          <ac:picMkLst>
            <pc:docMk/>
            <pc:sldMk cId="3280726770" sldId="3906"/>
            <ac:picMk id="2072" creationId="{E719F637-1557-1659-21BD-377E6820AFA3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15"/>
          <ac:picMkLst>
            <pc:docMk/>
            <pc:sldMk cId="3280726770" sldId="3906"/>
            <ac:picMk id="2074" creationId="{30104309-5839-1B68-8EF8-7F1DE64B2CED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14"/>
          <ac:picMkLst>
            <pc:docMk/>
            <pc:sldMk cId="3280726770" sldId="3906"/>
            <ac:picMk id="2076" creationId="{BE8700D1-4E35-8C08-1E58-C5AF2D3430E8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13"/>
          <ac:picMkLst>
            <pc:docMk/>
            <pc:sldMk cId="3280726770" sldId="3906"/>
            <ac:picMk id="2078" creationId="{ED364DBB-7053-6BD7-C8BA-7BAC30A45F2B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36"/>
          <ac:picMkLst>
            <pc:docMk/>
            <pc:sldMk cId="3280726770" sldId="3906"/>
            <ac:picMk id="2080" creationId="{208A5899-CB7A-F3EF-81A1-99408F372DFE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35"/>
          <ac:picMkLst>
            <pc:docMk/>
            <pc:sldMk cId="3280726770" sldId="3906"/>
            <ac:picMk id="2082" creationId="{09526030-1F5E-A654-840C-883BFDFB0A9A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34"/>
          <ac:picMkLst>
            <pc:docMk/>
            <pc:sldMk cId="3280726770" sldId="3906"/>
            <ac:picMk id="2084" creationId="{4997F056-BC96-4C7B-ECAC-BF2D06774422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33"/>
          <ac:picMkLst>
            <pc:docMk/>
            <pc:sldMk cId="3280726770" sldId="3906"/>
            <ac:picMk id="2086" creationId="{22A6A632-1346-26C9-F8F7-2E08F6640BB7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12"/>
          <ac:picMkLst>
            <pc:docMk/>
            <pc:sldMk cId="3280726770" sldId="3906"/>
            <ac:picMk id="2088" creationId="{F02159F6-04B8-A2CD-43D8-7A539C610049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694" v="11"/>
          <ac:picMkLst>
            <pc:docMk/>
            <pc:sldMk cId="3280726770" sldId="3906"/>
            <ac:picMk id="2090" creationId="{00259A32-D5FB-1C90-4FD3-3D4D2D25FEAA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694" v="10"/>
          <ac:picMkLst>
            <pc:docMk/>
            <pc:sldMk cId="3280726770" sldId="3906"/>
            <ac:picMk id="2092" creationId="{037EF486-D71F-EFBA-F753-A364660F76A7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32"/>
          <ac:picMkLst>
            <pc:docMk/>
            <pc:sldMk cId="3280726770" sldId="3906"/>
            <ac:picMk id="2094" creationId="{D34AC886-2D45-41F9-F71A-E2832CDC3FFA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26"/>
          <ac:picMkLst>
            <pc:docMk/>
            <pc:sldMk cId="3280726770" sldId="3906"/>
            <ac:picMk id="2096" creationId="{A69C746B-1227-999E-4080-EB3772B6DED3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694" v="9"/>
          <ac:picMkLst>
            <pc:docMk/>
            <pc:sldMk cId="3280726770" sldId="3906"/>
            <ac:picMk id="2098" creationId="{CF566A2A-2CB8-6D7C-25C3-9A0D71CD1E54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694" v="8"/>
          <ac:picMkLst>
            <pc:docMk/>
            <pc:sldMk cId="3280726770" sldId="3906"/>
            <ac:picMk id="2100" creationId="{38A5E27C-0385-C3D8-B812-7A84F1EA6618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31"/>
          <ac:picMkLst>
            <pc:docMk/>
            <pc:sldMk cId="3280726770" sldId="3906"/>
            <ac:picMk id="2102" creationId="{3AA8F78A-BB72-867A-90E1-540313BE8969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694" v="7"/>
          <ac:picMkLst>
            <pc:docMk/>
            <pc:sldMk cId="3280726770" sldId="3906"/>
            <ac:picMk id="2104" creationId="{909A67D9-194A-C338-CA56-54CD9F6FE906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694" v="6"/>
          <ac:picMkLst>
            <pc:docMk/>
            <pc:sldMk cId="3280726770" sldId="3906"/>
            <ac:picMk id="2106" creationId="{79C5464F-2AB5-8044-FEFA-3D1905DA8429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709" v="27"/>
          <ac:picMkLst>
            <pc:docMk/>
            <pc:sldMk cId="3280726770" sldId="3906"/>
            <ac:picMk id="2108" creationId="{5E3B46A9-E3D6-B368-6584-B4A9536DD346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694" v="4"/>
          <ac:picMkLst>
            <pc:docMk/>
            <pc:sldMk cId="3280726770" sldId="3906"/>
            <ac:picMk id="2110" creationId="{0C1CF07D-5D7A-C50E-1626-F877BB163F07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694" v="3"/>
          <ac:picMkLst>
            <pc:docMk/>
            <pc:sldMk cId="3280726770" sldId="3906"/>
            <ac:picMk id="2112" creationId="{93DC9DD1-5E2D-EAA7-05A9-4342951ED17D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694" v="2"/>
          <ac:picMkLst>
            <pc:docMk/>
            <pc:sldMk cId="3280726770" sldId="3906"/>
            <ac:picMk id="2114" creationId="{EC5278F6-C276-63B6-298C-EBDA922D5CD3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694" v="1"/>
          <ac:picMkLst>
            <pc:docMk/>
            <pc:sldMk cId="3280726770" sldId="3906"/>
            <ac:picMk id="2116" creationId="{DF887121-01BF-878E-CD5E-4C27B5244979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0.694" v="0"/>
          <ac:picMkLst>
            <pc:docMk/>
            <pc:sldMk cId="3280726770" sldId="3906"/>
            <ac:picMk id="2118" creationId="{7A467880-780C-6D1A-DAC6-A819F32F9C02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30"/>
          <ac:picMkLst>
            <pc:docMk/>
            <pc:sldMk cId="3280726770" sldId="3906"/>
            <ac:picMk id="2120" creationId="{3607FE5A-A6E0-C729-A615-7E942498EFA4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29"/>
          <ac:picMkLst>
            <pc:docMk/>
            <pc:sldMk cId="3280726770" sldId="3906"/>
            <ac:picMk id="2122" creationId="{8761A03E-9039-2E52-F22B-9F255015929F}"/>
          </ac:picMkLst>
        </pc:picChg>
        <pc:picChg chg="del">
          <ac:chgData name="Artiom Shepelevich" userId="S::artiom.shepelevich@constellationdealer.com::73d21915-46f5-4200-bb94-e536d9d83777" providerId="AD" clId="Web-{0A96F03B-756A-FD78-5D8D-7D23553D4364}" dt="2025-02-07T16:44:54.256" v="28"/>
          <ac:picMkLst>
            <pc:docMk/>
            <pc:sldMk cId="3280726770" sldId="3906"/>
            <ac:picMk id="2124" creationId="{C0EE5E65-E6C2-3A2E-576C-EA68935A3C40}"/>
          </ac:picMkLst>
        </pc:picChg>
      </pc:sldChg>
    </pc:docChg>
  </pc:docChgLst>
  <pc:docChgLst>
    <pc:chgData name="Tim Berman" userId="S::tim.berman@constellationdealer.com::755520d3-8fd4-48cf-bcc5-9043877e369d" providerId="AD" clId="Web-{FB26F7B5-AB39-7F61-B670-3BCD5F6D75FD}"/>
    <pc:docChg chg="mod">
      <pc:chgData name="Tim Berman" userId="S::tim.berman@constellationdealer.com::755520d3-8fd4-48cf-bcc5-9043877e369d" providerId="AD" clId="Web-{FB26F7B5-AB39-7F61-B670-3BCD5F6D75FD}" dt="2025-02-07T20:00:56.168" v="0"/>
      <pc:docMkLst>
        <pc:docMk/>
      </pc:docMkLst>
    </pc:docChg>
  </pc:docChgLst>
  <pc:docChgLst>
    <pc:chgData name="Daniel Palumbo" userId="04aac079-484a-44e9-b355-0d7bce41e6f8" providerId="ADAL" clId="{D636E2E3-4C17-419C-9104-16B8B4B1F0F5}"/>
    <pc:docChg chg="sldOrd">
      <pc:chgData name="Daniel Palumbo" userId="04aac079-484a-44e9-b355-0d7bce41e6f8" providerId="ADAL" clId="{D636E2E3-4C17-419C-9104-16B8B4B1F0F5}" dt="2025-02-06T03:06:42.834" v="0" actId="20578"/>
      <pc:docMkLst>
        <pc:docMk/>
      </pc:docMkLst>
      <pc:sldChg chg="ord">
        <pc:chgData name="Daniel Palumbo" userId="04aac079-484a-44e9-b355-0d7bce41e6f8" providerId="ADAL" clId="{D636E2E3-4C17-419C-9104-16B8B4B1F0F5}" dt="2025-02-06T03:06:42.834" v="0" actId="20578"/>
        <pc:sldMkLst>
          <pc:docMk/>
          <pc:sldMk cId="3280726770" sldId="3906"/>
        </pc:sldMkLst>
      </pc:sldChg>
    </pc:docChg>
  </pc:docChgLst>
  <pc:docChgLst>
    <pc:chgData name="Muthu Kannan" userId="S::muthu.kannan@constellationdealer.com::0a1fb6ac-1797-4265-b75b-2a9eabd1e21c" providerId="AD" clId="Web-{364D1F90-652F-D0B6-3A27-2D62591B4E85}"/>
    <pc:docChg chg="mod">
      <pc:chgData name="Muthu Kannan" userId="S::muthu.kannan@constellationdealer.com::0a1fb6ac-1797-4265-b75b-2a9eabd1e21c" providerId="AD" clId="Web-{364D1F90-652F-D0B6-3A27-2D62591B4E85}" dt="2025-02-06T21:07:28.198" v="0"/>
      <pc:docMkLst>
        <pc:docMk/>
      </pc:docMkLst>
    </pc:docChg>
  </pc:docChgLst>
  <pc:docChgLst>
    <pc:chgData name="David Dismuke" userId="S::david.dismuke@constellationdealer.com::6ce021b5-5a72-4880-ab14-1d2bc0a46d2a" providerId="AD" clId="Web-{5958BF67-C574-F692-A7AA-D0AF884094C9}"/>
    <pc:docChg chg="mod">
      <pc:chgData name="David Dismuke" userId="S::david.dismuke@constellationdealer.com::6ce021b5-5a72-4880-ab14-1d2bc0a46d2a" providerId="AD" clId="Web-{5958BF67-C574-F692-A7AA-D0AF884094C9}" dt="2025-02-07T22:01:25.920" v="0"/>
      <pc:docMkLst>
        <pc:docMk/>
      </pc:docMkLst>
    </pc:docChg>
  </pc:docChgLst>
</pc:chgInfo>
</file>

<file path=ppt/comments/modernComment_F3F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60C101A-28BE-4F6E-8050-7A5F260242DC}" authorId="{577FEEB9-8FA2-2CF1-4087-2BC46327BD03}" created="2025-02-06T20:26:30.180">
    <pc:sldMkLst xmlns:pc="http://schemas.microsoft.com/office/powerpoint/2013/main/command">
      <pc:docMk/>
      <pc:sldMk cId="0" sldId="3903"/>
    </pc:sldMkLst>
    <p188:replyLst>
      <p188:reply id="{2FBDCA61-010F-4179-A525-35C5AA5D0B7E}" authorId="{0DF5D6B6-197F-352F-BBA9-483872816AFD}" created="2025-02-06T21:07:28.198">
        <p188:txBody>
          <a:bodyPr/>
          <a:lstStyle/>
          <a:p>
            <a:r>
              <a:rPr lang="en-US"/>
              <a:t>[@Kseniya Savelyeva] Looks good. No comments from me</a:t>
            </a:r>
          </a:p>
        </p188:txBody>
      </p188:reply>
    </p188:replyLst>
    <p188:txBody>
      <a:bodyPr/>
      <a:lstStyle/>
      <a:p>
        <a:r>
          <a:rPr lang="en-US"/>
          <a:t>[@Ajay Singh Thakur]  [@Muthu Kannan] [@David Dismuke] [@Tim Berman]  This is my draft for the Welcome session for the User Conference. Any feedback?</a:t>
        </a:r>
      </a:p>
    </p188:txBody>
  </p188:cm>
</p188:cmLst>
</file>

<file path=ppt/comments/modernComment_F47_B1E798D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A7E400-0240-41EB-A908-77547BF935B7}" authorId="{7A0227C6-7971-2C24-6C35-1AA20BBC865B}" created="2025-02-06T20:45:03.163">
    <pc:sldMkLst xmlns:pc="http://schemas.microsoft.com/office/powerpoint/2013/main/command">
      <pc:docMk/>
      <pc:sldMk cId="2984745182" sldId="3911"/>
    </pc:sldMkLst>
    <p188:replyLst>
      <p188:reply id="{A25FE521-841D-41A2-82CA-9D5D21E971FB}" authorId="{577FEEB9-8FA2-2CF1-4087-2BC46327BD03}" created="2025-02-07T15:34:42.070">
        <p188:txBody>
          <a:bodyPr/>
          <a:lstStyle/>
          <a:p>
            <a:r>
              <a:rPr lang="en-US"/>
              <a:t>[@Ajay Singh Thakur] I can remove it. People do it for the money though, not out of their big hearts☺️ I plan to be very delicate when speaking about the compensation.</a:t>
            </a:r>
          </a:p>
        </p188:txBody>
      </p188:reply>
    </p188:replyLst>
    <p188:txBody>
      <a:bodyPr/>
      <a:lstStyle/>
      <a:p>
        <a:r>
          <a:rPr lang="en-US"/>
          <a:t>do we want to show $100 for this ...too commercial no?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784508CF-F35E-4706-9BA6-77B79739D350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0C508FB5-316F-4A35-B1F0-6AB2FEB5A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737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497A26D-E782-4A23-BE45-60EE98FD9B72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03B2A7E-0BD1-4B2E-9C7E-29952F565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52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04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87202-EF2D-CF51-9341-4F06335C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17287-EA5B-0D38-E857-72526C3B1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BAEA2A-20E0-01F4-6579-3F61A224D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46A88-3EE0-3F36-792E-73CE499805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19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8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F57A7-2160-F3D3-3F08-C0C149836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E6AE47-309A-56E7-C72C-23C5E408D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ABE3DE-4B07-DAAB-2BAD-F09E7F300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7088C-1839-AE48-9B02-6F5633A9A7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16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72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11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5D570-C3F6-CD79-BD7F-DB2587ED4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BE42D1-D442-E825-99CA-4B1B2DB7A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007F73-0426-3954-7023-E6145028B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96E2C-F270-7162-15BC-4792F8FA66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31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19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7AF12-CB7D-D807-FA44-3A9902476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41F83-9E29-258A-5BCB-442659C0F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020A3B-FA7F-C9B5-7B22-1BA7A2732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57F94-8257-1926-246B-C936DB72CC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73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spcBef>
                <a:spcPts val="611"/>
              </a:spcBef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00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5AFAB17C-35D6-4B9D-9E7A-2C01A9E843E0}"/>
              </a:ext>
            </a:extLst>
          </p:cNvPr>
          <p:cNvSpPr/>
          <p:nvPr userDrawn="1"/>
        </p:nvSpPr>
        <p:spPr>
          <a:xfrm>
            <a:off x="0" y="1752600"/>
            <a:ext cx="12192000" cy="510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A3D71890-B3CB-4FD8-834D-009164FB2136}"/>
              </a:ext>
            </a:extLst>
          </p:cNvPr>
          <p:cNvSpPr/>
          <p:nvPr userDrawn="1"/>
        </p:nvSpPr>
        <p:spPr>
          <a:xfrm>
            <a:off x="8001000" y="1752600"/>
            <a:ext cx="4190999" cy="5105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ytuł 3">
            <a:extLst>
              <a:ext uri="{FF2B5EF4-FFF2-40B4-BE49-F238E27FC236}">
                <a16:creationId xmlns:a16="http://schemas.microsoft.com/office/drawing/2014/main" id="{EAB87C57-A24A-40AF-AB55-474978C5F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46437"/>
            <a:ext cx="6858000" cy="1325563"/>
          </a:xfrm>
          <a:prstGeom prst="rect">
            <a:avLst/>
          </a:prstGeom>
        </p:spPr>
        <p:txBody>
          <a:bodyPr anchor="ctr"/>
          <a:lstStyle>
            <a:lvl1pPr>
              <a:defRPr sz="5000" b="1" spc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pl-PL"/>
              <a:t>Presentation </a:t>
            </a:r>
            <a:r>
              <a:rPr lang="pl-PL" err="1"/>
              <a:t>title</a:t>
            </a:r>
            <a:endParaRPr lang="en-US"/>
          </a:p>
        </p:txBody>
      </p:sp>
      <p:sp>
        <p:nvSpPr>
          <p:cNvPr id="18" name="Tytuł 3">
            <a:extLst>
              <a:ext uri="{FF2B5EF4-FFF2-40B4-BE49-F238E27FC236}">
                <a16:creationId xmlns:a16="http://schemas.microsoft.com/office/drawing/2014/main" id="{6C16F662-5664-479A-B220-CABCADD0FD75}"/>
              </a:ext>
            </a:extLst>
          </p:cNvPr>
          <p:cNvSpPr txBox="1">
            <a:spLocks/>
          </p:cNvSpPr>
          <p:nvPr userDrawn="1"/>
        </p:nvSpPr>
        <p:spPr>
          <a:xfrm>
            <a:off x="533400" y="4160837"/>
            <a:ext cx="6858000" cy="132556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5000" kern="1200" spc="-1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>
              <a:lnSpc>
                <a:spcPct val="100000"/>
              </a:lnSpc>
            </a:pPr>
            <a:endParaRPr lang="en-US" sz="2500">
              <a:latin typeface="Franklin Gothic Book" panose="020B0503020102020204" pitchFamily="34" charset="0"/>
            </a:endParaRP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0E60A237-D655-4551-9317-77C284689725}"/>
              </a:ext>
            </a:extLst>
          </p:cNvPr>
          <p:cNvCxnSpPr/>
          <p:nvPr userDrawn="1"/>
        </p:nvCxnSpPr>
        <p:spPr>
          <a:xfrm>
            <a:off x="685800" y="4419600"/>
            <a:ext cx="533400" cy="0"/>
          </a:xfrm>
          <a:prstGeom prst="line">
            <a:avLst/>
          </a:prstGeom>
          <a:ln w="38100" cap="flat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B40AADC7-9D6F-6E91-B17B-64D6485166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" y="639748"/>
            <a:ext cx="2640330" cy="58674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15C5AE3-66A7-1806-4B30-09D62D9FEF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668" y="605934"/>
            <a:ext cx="2553318" cy="6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0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79EF88-0D14-44C5-95DD-FD4BDA8BD4CB}"/>
              </a:ext>
            </a:extLst>
          </p:cNvPr>
          <p:cNvSpPr txBox="1">
            <a:spLocks/>
          </p:cNvSpPr>
          <p:nvPr userDrawn="1"/>
        </p:nvSpPr>
        <p:spPr>
          <a:xfrm>
            <a:off x="609601" y="1252901"/>
            <a:ext cx="5105400" cy="723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 b="0" kern="1200" spc="-100" baseline="0">
                <a:solidFill>
                  <a:srgbClr val="0034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r>
              <a:rPr lang="en-US" sz="2400" b="1">
                <a:solidFill>
                  <a:schemeClr val="tx2"/>
                </a:solidFill>
                <a:latin typeface="+mj-lt"/>
              </a:rPr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258BBE-7AF6-480D-9B5E-BD8787F5F362}"/>
              </a:ext>
            </a:extLst>
          </p:cNvPr>
          <p:cNvSpPr txBox="1">
            <a:spLocks/>
          </p:cNvSpPr>
          <p:nvPr userDrawn="1"/>
        </p:nvSpPr>
        <p:spPr>
          <a:xfrm>
            <a:off x="5994401" y="1252901"/>
            <a:ext cx="5130799" cy="723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 b="0" kern="1200" spc="-100" baseline="0">
                <a:solidFill>
                  <a:srgbClr val="0034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15" name="Tytuł 3">
            <a:extLst>
              <a:ext uri="{FF2B5EF4-FFF2-40B4-BE49-F238E27FC236}">
                <a16:creationId xmlns:a16="http://schemas.microsoft.com/office/drawing/2014/main" id="{50B8888E-9D9C-4AAE-8AE1-93023477A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pl-PL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3FE002C-AFB5-4CF5-81BC-766EA5346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73580"/>
            <a:ext cx="5105400" cy="3741420"/>
          </a:xfrm>
          <a:prstGeom prst="rect">
            <a:avLst/>
          </a:prstGeom>
        </p:spPr>
        <p:txBody>
          <a:bodyPr/>
          <a:lstStyle>
            <a:lvl1pPr marL="568325" indent="-4524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14400" indent="-3460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260475" indent="-3460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1A398D2-66AE-4633-AA8A-C10308375BD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19800" y="1973580"/>
            <a:ext cx="5105400" cy="3741420"/>
          </a:xfrm>
          <a:prstGeom prst="rect">
            <a:avLst/>
          </a:prstGeom>
        </p:spPr>
        <p:txBody>
          <a:bodyPr/>
          <a:lstStyle>
            <a:lvl1pPr marL="568325" indent="-4524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14400" indent="-3460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260475" indent="-3460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AAA7E38-9519-1672-AF97-265D81816EDA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E02E4C9-129F-24B8-4F5C-814DBC2AA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385D1FB-2BB6-7875-0652-A51E52E780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EFD2A3-EF5F-4F56-B60D-483AD163C6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16380"/>
            <a:ext cx="11074400" cy="4267200"/>
          </a:xfrm>
          <a:prstGeom prst="rect">
            <a:avLst/>
          </a:prstGeom>
        </p:spPr>
        <p:txBody>
          <a:bodyPr/>
          <a:lstStyle>
            <a:lvl1pPr marL="115887" indent="0">
              <a:buClr>
                <a:srgbClr val="2D94E0"/>
              </a:buClr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568325" indent="0">
              <a:buClr>
                <a:srgbClr val="2D94E0"/>
              </a:buClr>
              <a:buFont typeface="Arial" panose="020B0604020202020204" pitchFamily="34" charset="0"/>
              <a:buNone/>
              <a:defRPr>
                <a:solidFill>
                  <a:srgbClr val="232323"/>
                </a:solidFill>
                <a:latin typeface="Franklin Gothic Book" panose="020B0503020102020204" pitchFamily="34" charset="0"/>
              </a:defRPr>
            </a:lvl2pPr>
            <a:lvl3pPr marL="914400" indent="0">
              <a:buClr>
                <a:srgbClr val="2D94E0"/>
              </a:buClr>
              <a:buFont typeface="Arial" panose="020B0604020202020204" pitchFamily="34" charset="0"/>
              <a:buNone/>
              <a:defRPr>
                <a:solidFill>
                  <a:srgbClr val="232323"/>
                </a:solidFill>
                <a:latin typeface="Franklin Gothic Book" panose="020B0503020102020204" pitchFamily="34" charset="0"/>
              </a:defRPr>
            </a:lvl3pPr>
          </a:lstStyle>
          <a:p>
            <a:pPr lvl="0"/>
            <a:r>
              <a:rPr lang="pl-PL" err="1"/>
              <a:t>Paragraph</a:t>
            </a:r>
            <a:r>
              <a:rPr lang="pl-PL"/>
              <a:t> </a:t>
            </a:r>
            <a:r>
              <a:rPr lang="pl-PL" err="1"/>
              <a:t>text</a:t>
            </a:r>
            <a:endParaRPr lang="en-US"/>
          </a:p>
        </p:txBody>
      </p:sp>
      <p:sp>
        <p:nvSpPr>
          <p:cNvPr id="12" name="Tytuł 3">
            <a:extLst>
              <a:ext uri="{FF2B5EF4-FFF2-40B4-BE49-F238E27FC236}">
                <a16:creationId xmlns:a16="http://schemas.microsoft.com/office/drawing/2014/main" id="{540A7C48-B8F6-4A41-817E-C7AD1B695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5125"/>
            <a:ext cx="11074400" cy="97838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pl-PL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CDD37F0-4689-486C-0BC1-C6BA7FAFC5EB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CFC53A-0FAB-3D5F-59B3-8D4734487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5E92059-3B77-1F10-BB03-3E90CAEF18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3">
            <a:extLst>
              <a:ext uri="{FF2B5EF4-FFF2-40B4-BE49-F238E27FC236}">
                <a16:creationId xmlns:a16="http://schemas.microsoft.com/office/drawing/2014/main" id="{26936C94-584A-4267-8BBC-4B7B7E1A5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5125"/>
            <a:ext cx="11074400" cy="978381"/>
          </a:xfrm>
          <a:prstGeom prst="rect">
            <a:avLst/>
          </a:prstGeom>
        </p:spPr>
        <p:txBody>
          <a:bodyPr/>
          <a:lstStyle>
            <a:lvl1pPr>
              <a:defRPr sz="4000" b="1" spc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5F41FF0-2F10-A30F-F3C3-A76E8648C55A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B449C7D-F8C6-5139-9F53-F22DC0238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AB02914-322F-A931-690A-4DBFBD805D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03200" y="76200"/>
            <a:ext cx="1524000" cy="12954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427728-C202-40A1-9A19-01DEF984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733800"/>
            <a:ext cx="12192000" cy="1143000"/>
          </a:xfrm>
          <a:prstGeom prst="rect">
            <a:avLst/>
          </a:prstGeom>
        </p:spPr>
        <p:txBody>
          <a:bodyPr/>
          <a:lstStyle>
            <a:lvl1pPr>
              <a:defRPr sz="45000" b="1" spc="0">
                <a:solidFill>
                  <a:schemeClr val="tx2"/>
                </a:solidFill>
                <a:latin typeface="+mj-lt"/>
              </a:defRPr>
            </a:lvl1pPr>
          </a:lstStyle>
          <a:p>
            <a:pPr algn="ctr"/>
            <a:r>
              <a:rPr lang="pl-PL" sz="5400" err="1"/>
              <a:t>Questions</a:t>
            </a:r>
            <a:r>
              <a:rPr lang="pl-PL" sz="5400"/>
              <a:t>?</a:t>
            </a:r>
            <a:endParaRPr lang="en-US" sz="5400"/>
          </a:p>
        </p:txBody>
      </p:sp>
      <p:sp>
        <p:nvSpPr>
          <p:cNvPr id="7" name="Prostokąt 4">
            <a:extLst>
              <a:ext uri="{FF2B5EF4-FFF2-40B4-BE49-F238E27FC236}">
                <a16:creationId xmlns:a16="http://schemas.microsoft.com/office/drawing/2014/main" id="{56BE582A-5018-B36D-96B8-1BC1D5FD8580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989A5A-2D8F-92D1-1072-69C4964E7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4F4B985-EEBE-0A13-BEFF-5F13D26A0F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7039" y="1933522"/>
            <a:ext cx="1677923" cy="136936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3FC2212-72FE-A787-7122-120C7CEC33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1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03200" y="76200"/>
            <a:ext cx="1524000" cy="12954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9114BA-10F2-4096-95CF-78276C49245A}"/>
              </a:ext>
            </a:extLst>
          </p:cNvPr>
          <p:cNvSpPr/>
          <p:nvPr userDrawn="1"/>
        </p:nvSpPr>
        <p:spPr>
          <a:xfrm>
            <a:off x="-2569" y="-1"/>
            <a:ext cx="12194569" cy="62407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58DA13-EA99-4F89-ADC6-B207C3B4B7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48888"/>
            <a:ext cx="12192000" cy="1143000"/>
          </a:xfrm>
          <a:prstGeom prst="rect">
            <a:avLst/>
          </a:prstGeom>
        </p:spPr>
        <p:txBody>
          <a:bodyPr anchor="ctr"/>
          <a:lstStyle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pl-PL" sz="5400" err="1"/>
              <a:t>Thank</a:t>
            </a:r>
            <a:r>
              <a:rPr lang="pl-PL" sz="5400"/>
              <a:t> </a:t>
            </a:r>
            <a:r>
              <a:rPr lang="pl-PL" sz="5400" err="1"/>
              <a:t>you</a:t>
            </a:r>
            <a:r>
              <a:rPr lang="pl-PL" sz="5400"/>
              <a:t>!</a:t>
            </a:r>
            <a:endParaRPr lang="en-US" sz="5400"/>
          </a:p>
        </p:txBody>
      </p:sp>
      <p:sp>
        <p:nvSpPr>
          <p:cNvPr id="8" name="Prostokąt 4">
            <a:extLst>
              <a:ext uri="{FF2B5EF4-FFF2-40B4-BE49-F238E27FC236}">
                <a16:creationId xmlns:a16="http://schemas.microsoft.com/office/drawing/2014/main" id="{36449EC7-9C20-B223-5E74-141B2799FAB3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876B454-DA97-FB97-7BD8-40342D82BB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4530CE8-1662-27AF-81A3-8F632597B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3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resen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">
            <a:extLst>
              <a:ext uri="{FF2B5EF4-FFF2-40B4-BE49-F238E27FC236}">
                <a16:creationId xmlns:a16="http://schemas.microsoft.com/office/drawing/2014/main" id="{8E066FDD-BFF7-4F9E-86A4-7DBDA8D25F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816" y="1662000"/>
            <a:ext cx="2033228" cy="246068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D5B44C5-D60F-461B-B762-D4E2C13F1ECA}"/>
              </a:ext>
            </a:extLst>
          </p:cNvPr>
          <p:cNvSpPr txBox="1">
            <a:spLocks/>
          </p:cNvSpPr>
          <p:nvPr userDrawn="1"/>
        </p:nvSpPr>
        <p:spPr>
          <a:xfrm>
            <a:off x="4257755" y="1662000"/>
            <a:ext cx="7445857" cy="848088"/>
          </a:xfrm>
          <a:prstGeom prst="rect">
            <a:avLst/>
          </a:prstGeom>
        </p:spPr>
        <p:txBody>
          <a:bodyPr rtlCol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000" kern="0">
                <a:solidFill>
                  <a:schemeClr val="tx1"/>
                </a:solidFill>
                <a:latin typeface="+mj-lt"/>
              </a:rPr>
              <a:t>Hi, I am</a:t>
            </a:r>
            <a:endParaRPr lang="en-US" sz="5000" kern="0">
              <a:latin typeface="+mj-lt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22CABF3-FECD-4EAC-9A17-BAEEE1D389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738171" y="1843361"/>
            <a:ext cx="1693122" cy="164466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5DB895-42D2-4AE9-98FF-A4E27D7D7C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7754" y="2577451"/>
            <a:ext cx="6752165" cy="757573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1D4982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4C1B0B3-5CB8-43C0-9C1D-9D21EDFA1E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7753" y="3352377"/>
            <a:ext cx="6752165" cy="749649"/>
          </a:xfrm>
          <a:prstGeom prst="rect">
            <a:avLst/>
          </a:prstGeom>
        </p:spPr>
        <p:txBody>
          <a:bodyPr anchor="ctr"/>
          <a:lstStyle>
            <a:lvl1pPr>
              <a:defRPr sz="3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8" name="Prostokąt 4">
            <a:extLst>
              <a:ext uri="{FF2B5EF4-FFF2-40B4-BE49-F238E27FC236}">
                <a16:creationId xmlns:a16="http://schemas.microsoft.com/office/drawing/2014/main" id="{C154C3B3-B9FF-418B-A338-665158859FF3}"/>
              </a:ext>
            </a:extLst>
          </p:cNvPr>
          <p:cNvSpPr/>
          <p:nvPr userDrawn="1"/>
        </p:nvSpPr>
        <p:spPr>
          <a:xfrm>
            <a:off x="0" y="5990557"/>
            <a:ext cx="12192000" cy="867444"/>
          </a:xfrm>
          <a:prstGeom prst="rect">
            <a:avLst/>
          </a:prstGeom>
          <a:solidFill>
            <a:srgbClr val="1D4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64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5CE751D-2C94-4F33-BBEE-2F0966F23C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635" y="6211569"/>
            <a:ext cx="1902166" cy="425416"/>
          </a:xfrm>
          <a:prstGeom prst="rect">
            <a:avLst/>
          </a:prstGeom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9CE7FE77-0C00-4B6C-9F7A-2FEE5A8C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049108"/>
            <a:ext cx="12222237" cy="80889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rostokąt 4">
            <a:extLst>
              <a:ext uri="{FF2B5EF4-FFF2-40B4-BE49-F238E27FC236}">
                <a16:creationId xmlns:a16="http://schemas.microsoft.com/office/drawing/2014/main" id="{7A24EFBA-DC2A-482A-8AE9-6AE6ACAD8F16}"/>
              </a:ext>
            </a:extLst>
          </p:cNvPr>
          <p:cNvSpPr/>
          <p:nvPr userDrawn="1"/>
        </p:nvSpPr>
        <p:spPr>
          <a:xfrm>
            <a:off x="0" y="5990557"/>
            <a:ext cx="12192000" cy="904686"/>
          </a:xfrm>
          <a:prstGeom prst="rect">
            <a:avLst/>
          </a:prstGeom>
          <a:solidFill>
            <a:srgbClr val="004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4" noProof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272C8C-F996-44B7-83BC-B170E2E3E433}"/>
              </a:ext>
            </a:extLst>
          </p:cNvPr>
          <p:cNvGrpSpPr/>
          <p:nvPr userDrawn="1"/>
        </p:nvGrpSpPr>
        <p:grpSpPr>
          <a:xfrm>
            <a:off x="7062947" y="6267972"/>
            <a:ext cx="4801840" cy="351860"/>
            <a:chOff x="7109091" y="6301627"/>
            <a:chExt cx="4778111" cy="351860"/>
          </a:xfrm>
        </p:grpSpPr>
        <p:pic>
          <p:nvPicPr>
            <p:cNvPr id="18" name="Picture 1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4571A90-8D3D-4A8A-B67C-6291054F2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9091" y="6370743"/>
              <a:ext cx="1418323" cy="236821"/>
            </a:xfrm>
            <a:prstGeom prst="rect">
              <a:avLst/>
            </a:prstGeom>
          </p:spPr>
        </p:pic>
        <p:pic>
          <p:nvPicPr>
            <p:cNvPr id="19" name="Picture 18" descr="Text&#10;&#10;Description automatically generated">
              <a:extLst>
                <a:ext uri="{FF2B5EF4-FFF2-40B4-BE49-F238E27FC236}">
                  <a16:creationId xmlns:a16="http://schemas.microsoft.com/office/drawing/2014/main" id="{41AC30F6-E073-4E24-B3A6-E377CB0B62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2050" y="6301627"/>
              <a:ext cx="1301360" cy="351860"/>
            </a:xfrm>
            <a:prstGeom prst="rect">
              <a:avLst/>
            </a:prstGeom>
          </p:spPr>
        </p:pic>
        <p:pic>
          <p:nvPicPr>
            <p:cNvPr id="20" name="Picture 19" descr="A picture containing drawing, clock&#10;&#10;Description automatically generated">
              <a:extLst>
                <a:ext uri="{FF2B5EF4-FFF2-40B4-BE49-F238E27FC236}">
                  <a16:creationId xmlns:a16="http://schemas.microsoft.com/office/drawing/2014/main" id="{A564E01B-0269-48B1-A099-B2E7B64630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8046" y="6323904"/>
              <a:ext cx="1509156" cy="268680"/>
            </a:xfrm>
            <a:prstGeom prst="rect">
              <a:avLst/>
            </a:prstGeom>
          </p:spPr>
        </p:pic>
      </p:grp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667950C-90E1-4FF6-B5AF-4AC3FAA176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0" y="6132074"/>
            <a:ext cx="2782188" cy="69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97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816DF71-EF77-4694-896C-807FC9D69D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912" y="458865"/>
            <a:ext cx="10383089" cy="757573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D4982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072F166-752A-4A39-9361-D9C6E5267F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912" y="1560448"/>
            <a:ext cx="9836726" cy="219075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+mj-lt"/>
              </a:defRPr>
            </a:lvl1pPr>
            <a:lvl2pPr marL="859536" indent="-512064">
              <a:lnSpc>
                <a:spcPct val="100000"/>
              </a:lnSpc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endParaRPr lang="en-US"/>
          </a:p>
        </p:txBody>
      </p:sp>
      <p:sp>
        <p:nvSpPr>
          <p:cNvPr id="14" name="Prostokąt 4">
            <a:extLst>
              <a:ext uri="{FF2B5EF4-FFF2-40B4-BE49-F238E27FC236}">
                <a16:creationId xmlns:a16="http://schemas.microsoft.com/office/drawing/2014/main" id="{E3F11DAE-61C6-4C58-B953-195C7D199780}"/>
              </a:ext>
            </a:extLst>
          </p:cNvPr>
          <p:cNvSpPr/>
          <p:nvPr userDrawn="1"/>
        </p:nvSpPr>
        <p:spPr>
          <a:xfrm>
            <a:off x="0" y="5990557"/>
            <a:ext cx="12192000" cy="904686"/>
          </a:xfrm>
          <a:prstGeom prst="rect">
            <a:avLst/>
          </a:prstGeom>
          <a:solidFill>
            <a:srgbClr val="004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4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5AD611-E64D-4E57-A514-6ED6202C949E}"/>
              </a:ext>
            </a:extLst>
          </p:cNvPr>
          <p:cNvGrpSpPr/>
          <p:nvPr userDrawn="1"/>
        </p:nvGrpSpPr>
        <p:grpSpPr>
          <a:xfrm>
            <a:off x="7062947" y="6267972"/>
            <a:ext cx="4801840" cy="351860"/>
            <a:chOff x="7109091" y="6301627"/>
            <a:chExt cx="4778111" cy="351860"/>
          </a:xfrm>
        </p:grpSpPr>
        <p:pic>
          <p:nvPicPr>
            <p:cNvPr id="16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8C85001-27B5-4CD5-AFA2-C8FF306C1E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9091" y="6370743"/>
              <a:ext cx="1418323" cy="236821"/>
            </a:xfrm>
            <a:prstGeom prst="rect">
              <a:avLst/>
            </a:prstGeom>
          </p:spPr>
        </p:pic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CEE90D38-CBD4-422C-BC36-9ACE7FC9A5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2050" y="6301627"/>
              <a:ext cx="1301360" cy="351860"/>
            </a:xfrm>
            <a:prstGeom prst="rect">
              <a:avLst/>
            </a:prstGeom>
          </p:spPr>
        </p:pic>
        <p:pic>
          <p:nvPicPr>
            <p:cNvPr id="18" name="Picture 17" descr="A picture containing drawing, clock&#10;&#10;Description automatically generated">
              <a:extLst>
                <a:ext uri="{FF2B5EF4-FFF2-40B4-BE49-F238E27FC236}">
                  <a16:creationId xmlns:a16="http://schemas.microsoft.com/office/drawing/2014/main" id="{BFF3EE01-56AF-4294-A19E-5DFB716BB3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8046" y="6323904"/>
              <a:ext cx="1509156" cy="268680"/>
            </a:xfrm>
            <a:prstGeom prst="rect">
              <a:avLst/>
            </a:prstGeom>
          </p:spPr>
        </p:pic>
      </p:grpSp>
      <p:pic>
        <p:nvPicPr>
          <p:cNvPr id="19" name="Picture 1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4828C0D-46EF-485B-A19A-9C418ACC1F7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0" y="6132074"/>
            <a:ext cx="2782188" cy="69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02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912" y="458865"/>
            <a:ext cx="10383089" cy="757573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D4982"/>
                </a:solidFill>
                <a:latin typeface="+mj-lt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912" y="1373983"/>
            <a:ext cx="9836726" cy="219075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+mj-lt"/>
              </a:defRPr>
            </a:lvl1pPr>
            <a:lvl2pPr marL="859536" indent="-512064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1"/>
            <a:r>
              <a:rPr lang="en-US"/>
              <a:t>Item 1</a:t>
            </a:r>
          </a:p>
          <a:p>
            <a:pPr lvl="1"/>
            <a:r>
              <a:rPr lang="en-US"/>
              <a:t>Item 2</a:t>
            </a:r>
          </a:p>
          <a:p>
            <a:pPr lvl="0"/>
            <a:endParaRPr lang="en-US"/>
          </a:p>
        </p:txBody>
      </p:sp>
      <p:sp>
        <p:nvSpPr>
          <p:cNvPr id="14" name="Prostokąt 4">
            <a:extLst>
              <a:ext uri="{FF2B5EF4-FFF2-40B4-BE49-F238E27FC236}">
                <a16:creationId xmlns:a16="http://schemas.microsoft.com/office/drawing/2014/main" id="{86035A98-9E03-49CB-9205-BC3B92D86D68}"/>
              </a:ext>
            </a:extLst>
          </p:cNvPr>
          <p:cNvSpPr/>
          <p:nvPr userDrawn="1"/>
        </p:nvSpPr>
        <p:spPr>
          <a:xfrm>
            <a:off x="0" y="5990557"/>
            <a:ext cx="12192000" cy="904686"/>
          </a:xfrm>
          <a:prstGeom prst="rect">
            <a:avLst/>
          </a:prstGeom>
          <a:solidFill>
            <a:srgbClr val="004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4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A12608-26EC-4F24-B05C-F2A20824C1B9}"/>
              </a:ext>
            </a:extLst>
          </p:cNvPr>
          <p:cNvGrpSpPr/>
          <p:nvPr userDrawn="1"/>
        </p:nvGrpSpPr>
        <p:grpSpPr>
          <a:xfrm>
            <a:off x="7062947" y="6267972"/>
            <a:ext cx="4801840" cy="351860"/>
            <a:chOff x="7109091" y="6301627"/>
            <a:chExt cx="4778111" cy="351860"/>
          </a:xfrm>
        </p:grpSpPr>
        <p:pic>
          <p:nvPicPr>
            <p:cNvPr id="16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EF83FEA-CA50-4358-BC1D-509FDB8979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9091" y="6370743"/>
              <a:ext cx="1418323" cy="236821"/>
            </a:xfrm>
            <a:prstGeom prst="rect">
              <a:avLst/>
            </a:prstGeom>
          </p:spPr>
        </p:pic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BD93CBAF-2FAB-4602-B4FC-3F740CF72C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2050" y="6301627"/>
              <a:ext cx="1301360" cy="351860"/>
            </a:xfrm>
            <a:prstGeom prst="rect">
              <a:avLst/>
            </a:prstGeom>
          </p:spPr>
        </p:pic>
        <p:pic>
          <p:nvPicPr>
            <p:cNvPr id="18" name="Picture 17" descr="A picture containing drawing, clock&#10;&#10;Description automatically generated">
              <a:extLst>
                <a:ext uri="{FF2B5EF4-FFF2-40B4-BE49-F238E27FC236}">
                  <a16:creationId xmlns:a16="http://schemas.microsoft.com/office/drawing/2014/main" id="{F4F61A23-0906-4350-A8C0-1885947D1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8046" y="6323904"/>
              <a:ext cx="1509156" cy="268680"/>
            </a:xfrm>
            <a:prstGeom prst="rect">
              <a:avLst/>
            </a:prstGeom>
          </p:spPr>
        </p:pic>
      </p:grpSp>
      <p:pic>
        <p:nvPicPr>
          <p:cNvPr id="19" name="Picture 1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A04EAB-E17B-48A6-9648-D93B21C427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0" y="6132074"/>
            <a:ext cx="2782188" cy="69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60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10C240E-D599-492B-B325-D5A460278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" y="2890984"/>
            <a:ext cx="12191999" cy="9975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5320">
                <a:latin typeface="+mj-lt"/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660">
                <a:latin typeface="Trebuchet MS" panose="020B0603020202020204" pitchFamily="34" charset="0"/>
              </a:defRPr>
            </a:lvl2pPr>
            <a:lvl3pPr marL="1596200" indent="-380048">
              <a:buFont typeface="Arial" panose="020B0604020202020204" pitchFamily="34" charset="0"/>
              <a:buChar char="•"/>
              <a:defRPr/>
            </a:lvl3pPr>
            <a:lvl4pPr marL="2204276" indent="-380048">
              <a:buFont typeface="Arial" panose="020B0604020202020204" pitchFamily="34" charset="0"/>
              <a:buChar char="•"/>
              <a:defRPr/>
            </a:lvl4pPr>
            <a:lvl5pPr marL="2812352" indent="-380048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2523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2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13">
            <a:extLst>
              <a:ext uri="{FF2B5EF4-FFF2-40B4-BE49-F238E27FC236}">
                <a16:creationId xmlns:a16="http://schemas.microsoft.com/office/drawing/2014/main" id="{2187B27A-6B8F-8A54-61B0-E36B4A594F25}"/>
              </a:ext>
            </a:extLst>
          </p:cNvPr>
          <p:cNvSpPr/>
          <p:nvPr userDrawn="1"/>
        </p:nvSpPr>
        <p:spPr>
          <a:xfrm>
            <a:off x="0" y="1752600"/>
            <a:ext cx="12192000" cy="510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14">
            <a:extLst>
              <a:ext uri="{FF2B5EF4-FFF2-40B4-BE49-F238E27FC236}">
                <a16:creationId xmlns:a16="http://schemas.microsoft.com/office/drawing/2014/main" id="{E8653041-0CEE-8C03-62C6-E0F49B302FE5}"/>
              </a:ext>
            </a:extLst>
          </p:cNvPr>
          <p:cNvSpPr/>
          <p:nvPr userDrawn="1"/>
        </p:nvSpPr>
        <p:spPr>
          <a:xfrm>
            <a:off x="8001000" y="1752600"/>
            <a:ext cx="4190999" cy="5105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ytuł 3">
            <a:extLst>
              <a:ext uri="{FF2B5EF4-FFF2-40B4-BE49-F238E27FC236}">
                <a16:creationId xmlns:a16="http://schemas.microsoft.com/office/drawing/2014/main" id="{44DA222D-0FFD-5803-1591-7902F5F4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46437"/>
            <a:ext cx="6858000" cy="1325563"/>
          </a:xfrm>
          <a:prstGeom prst="rect">
            <a:avLst/>
          </a:prstGeom>
        </p:spPr>
        <p:txBody>
          <a:bodyPr anchor="ctr"/>
          <a:lstStyle>
            <a:lvl1pPr>
              <a:defRPr sz="5000" b="1" spc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pl-PL"/>
              <a:t>Presentation </a:t>
            </a:r>
            <a:r>
              <a:rPr lang="pl-PL" err="1"/>
              <a:t>title</a:t>
            </a:r>
            <a:endParaRPr lang="en-US"/>
          </a:p>
        </p:txBody>
      </p:sp>
      <p:sp>
        <p:nvSpPr>
          <p:cNvPr id="15" name="Tytuł 3">
            <a:extLst>
              <a:ext uri="{FF2B5EF4-FFF2-40B4-BE49-F238E27FC236}">
                <a16:creationId xmlns:a16="http://schemas.microsoft.com/office/drawing/2014/main" id="{9F268D28-5F07-95AE-565A-1B4766439469}"/>
              </a:ext>
            </a:extLst>
          </p:cNvPr>
          <p:cNvSpPr txBox="1">
            <a:spLocks/>
          </p:cNvSpPr>
          <p:nvPr userDrawn="1"/>
        </p:nvSpPr>
        <p:spPr>
          <a:xfrm>
            <a:off x="533400" y="4160837"/>
            <a:ext cx="6858000" cy="132556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5000" kern="1200" spc="-1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>
              <a:lnSpc>
                <a:spcPct val="100000"/>
              </a:lnSpc>
            </a:pPr>
            <a:endParaRPr lang="en-US" sz="2500">
              <a:latin typeface="Franklin Gothic Book" panose="020B0503020102020204" pitchFamily="34" charset="0"/>
            </a:endParaRPr>
          </a:p>
        </p:txBody>
      </p:sp>
      <p:cxnSp>
        <p:nvCxnSpPr>
          <p:cNvPr id="16" name="Łącznik prosty 18">
            <a:extLst>
              <a:ext uri="{FF2B5EF4-FFF2-40B4-BE49-F238E27FC236}">
                <a16:creationId xmlns:a16="http://schemas.microsoft.com/office/drawing/2014/main" id="{D01F005E-815E-7283-10A3-E4AD4231ED35}"/>
              </a:ext>
            </a:extLst>
          </p:cNvPr>
          <p:cNvCxnSpPr/>
          <p:nvPr userDrawn="1"/>
        </p:nvCxnSpPr>
        <p:spPr>
          <a:xfrm>
            <a:off x="685800" y="4419600"/>
            <a:ext cx="533400" cy="0"/>
          </a:xfrm>
          <a:prstGeom prst="line">
            <a:avLst/>
          </a:prstGeom>
          <a:ln w="38100" cap="flat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D7222D4C-443E-452A-BA6D-C01A3E1E7D54}"/>
              </a:ext>
            </a:extLst>
          </p:cNvPr>
          <p:cNvCxnSpPr>
            <a:cxnSpLocks/>
          </p:cNvCxnSpPr>
          <p:nvPr userDrawn="1"/>
        </p:nvCxnSpPr>
        <p:spPr>
          <a:xfrm>
            <a:off x="11582400" y="533400"/>
            <a:ext cx="0" cy="1600200"/>
          </a:xfrm>
          <a:prstGeom prst="line">
            <a:avLst/>
          </a:prstGeom>
          <a:ln w="38100" cap="sq">
            <a:solidFill>
              <a:schemeClr val="bg1">
                <a:lumMod val="9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495E97E-DC21-A1A1-F36C-A00906CAB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" y="639748"/>
            <a:ext cx="2640330" cy="58674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8698746-EB33-739E-D3B5-A05FE6F172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1964" y="605934"/>
            <a:ext cx="2553318" cy="6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7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13">
            <a:extLst>
              <a:ext uri="{FF2B5EF4-FFF2-40B4-BE49-F238E27FC236}">
                <a16:creationId xmlns:a16="http://schemas.microsoft.com/office/drawing/2014/main" id="{C5D1F2EF-A9CE-D97D-4C2B-09BA0F8302D8}"/>
              </a:ext>
            </a:extLst>
          </p:cNvPr>
          <p:cNvSpPr/>
          <p:nvPr userDrawn="1"/>
        </p:nvSpPr>
        <p:spPr>
          <a:xfrm>
            <a:off x="0" y="1752600"/>
            <a:ext cx="12192000" cy="510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4">
            <a:extLst>
              <a:ext uri="{FF2B5EF4-FFF2-40B4-BE49-F238E27FC236}">
                <a16:creationId xmlns:a16="http://schemas.microsoft.com/office/drawing/2014/main" id="{A43360DD-ACDE-BB9C-E2D0-8E87B8D43006}"/>
              </a:ext>
            </a:extLst>
          </p:cNvPr>
          <p:cNvSpPr/>
          <p:nvPr userDrawn="1"/>
        </p:nvSpPr>
        <p:spPr>
          <a:xfrm>
            <a:off x="8001000" y="1752600"/>
            <a:ext cx="4190999" cy="5105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ytuł 3">
            <a:extLst>
              <a:ext uri="{FF2B5EF4-FFF2-40B4-BE49-F238E27FC236}">
                <a16:creationId xmlns:a16="http://schemas.microsoft.com/office/drawing/2014/main" id="{FECA556E-EDE8-AD00-8F3B-686DAE153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46437"/>
            <a:ext cx="6858000" cy="1325563"/>
          </a:xfrm>
          <a:prstGeom prst="rect">
            <a:avLst/>
          </a:prstGeom>
        </p:spPr>
        <p:txBody>
          <a:bodyPr anchor="ctr"/>
          <a:lstStyle>
            <a:lvl1pPr>
              <a:defRPr sz="5000" b="1" spc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pl-PL"/>
              <a:t>Presentation </a:t>
            </a:r>
            <a:r>
              <a:rPr lang="pl-PL" err="1"/>
              <a:t>title</a:t>
            </a:r>
            <a:endParaRPr lang="en-US"/>
          </a:p>
        </p:txBody>
      </p:sp>
      <p:sp>
        <p:nvSpPr>
          <p:cNvPr id="13" name="Tytuł 3">
            <a:extLst>
              <a:ext uri="{FF2B5EF4-FFF2-40B4-BE49-F238E27FC236}">
                <a16:creationId xmlns:a16="http://schemas.microsoft.com/office/drawing/2014/main" id="{6FB0334D-F975-ABE5-7D9A-19D5D3FD92E8}"/>
              </a:ext>
            </a:extLst>
          </p:cNvPr>
          <p:cNvSpPr txBox="1">
            <a:spLocks/>
          </p:cNvSpPr>
          <p:nvPr userDrawn="1"/>
        </p:nvSpPr>
        <p:spPr>
          <a:xfrm>
            <a:off x="533400" y="4160837"/>
            <a:ext cx="6858000" cy="132556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5000" kern="1200" spc="-1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>
              <a:lnSpc>
                <a:spcPct val="100000"/>
              </a:lnSpc>
            </a:pPr>
            <a:endParaRPr lang="en-US" sz="2500">
              <a:latin typeface="Franklin Gothic Book" panose="020B0503020102020204" pitchFamily="34" charset="0"/>
            </a:endParaRPr>
          </a:p>
        </p:txBody>
      </p:sp>
      <p:cxnSp>
        <p:nvCxnSpPr>
          <p:cNvPr id="16" name="Łącznik prosty 13">
            <a:extLst>
              <a:ext uri="{FF2B5EF4-FFF2-40B4-BE49-F238E27FC236}">
                <a16:creationId xmlns:a16="http://schemas.microsoft.com/office/drawing/2014/main" id="{65396E91-8FF9-594F-FBC6-FB1C83C7F82C}"/>
              </a:ext>
            </a:extLst>
          </p:cNvPr>
          <p:cNvCxnSpPr>
            <a:cxnSpLocks/>
          </p:cNvCxnSpPr>
          <p:nvPr userDrawn="1"/>
        </p:nvCxnSpPr>
        <p:spPr>
          <a:xfrm>
            <a:off x="11582400" y="533400"/>
            <a:ext cx="0" cy="1600200"/>
          </a:xfrm>
          <a:prstGeom prst="line">
            <a:avLst/>
          </a:prstGeom>
          <a:ln w="38100" cap="sq">
            <a:solidFill>
              <a:schemeClr val="bg1">
                <a:lumMod val="9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6A8A6397-A270-9174-A38B-C7488F55C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" y="639748"/>
            <a:ext cx="2640330" cy="58674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45FE191-AC43-47BC-5648-FAA171983D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1964" y="605934"/>
            <a:ext cx="2553318" cy="6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A6DD0231-7DFF-4A43-B5B2-F2624899C965}"/>
              </a:ext>
            </a:extLst>
          </p:cNvPr>
          <p:cNvSpPr/>
          <p:nvPr userDrawn="1"/>
        </p:nvSpPr>
        <p:spPr>
          <a:xfrm>
            <a:off x="0" y="1752600"/>
            <a:ext cx="12192000" cy="510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30BDCE48-CE52-4AE8-B95D-908CBED85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46437"/>
            <a:ext cx="6858000" cy="1325563"/>
          </a:xfrm>
          <a:prstGeom prst="rect">
            <a:avLst/>
          </a:prstGeom>
        </p:spPr>
        <p:txBody>
          <a:bodyPr anchor="ctr"/>
          <a:lstStyle>
            <a:lvl1pPr>
              <a:defRPr sz="5000" b="1" spc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pl-PL"/>
              <a:t>Presentation </a:t>
            </a:r>
            <a:r>
              <a:rPr lang="pl-PL" err="1"/>
              <a:t>title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688115B-895F-63D0-56C1-952268403A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" y="639748"/>
            <a:ext cx="2640330" cy="58674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544EC44-C0EB-0274-2CC9-D113A57881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668" y="605934"/>
            <a:ext cx="2553318" cy="6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A6DD0231-7DFF-4A43-B5B2-F2624899C965}"/>
              </a:ext>
            </a:extLst>
          </p:cNvPr>
          <p:cNvSpPr/>
          <p:nvPr userDrawn="1"/>
        </p:nvSpPr>
        <p:spPr>
          <a:xfrm>
            <a:off x="0" y="1752600"/>
            <a:ext cx="12192000" cy="510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30BDCE48-CE52-4AE8-B95D-908CBED85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46437"/>
            <a:ext cx="6858000" cy="1325563"/>
          </a:xfrm>
          <a:prstGeom prst="rect">
            <a:avLst/>
          </a:prstGeom>
        </p:spPr>
        <p:txBody>
          <a:bodyPr anchor="ctr"/>
          <a:lstStyle>
            <a:lvl1pPr>
              <a:defRPr sz="5000" b="1" spc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l-PL"/>
              <a:t>Presentation </a:t>
            </a:r>
            <a:r>
              <a:rPr lang="pl-PL" err="1"/>
              <a:t>title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E34128-3664-9E45-D034-D5EEC0417A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" y="639748"/>
            <a:ext cx="2640330" cy="58674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6042C77-EB6A-BF2C-B277-6101816736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668" y="605934"/>
            <a:ext cx="2553318" cy="6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1074400" cy="4267200"/>
          </a:xfrm>
          <a:prstGeom prst="rect">
            <a:avLst/>
          </a:prstGeom>
        </p:spPr>
        <p:txBody>
          <a:bodyPr/>
          <a:lstStyle>
            <a:lvl1pPr marL="568325" indent="-452438">
              <a:buClr>
                <a:srgbClr val="2D94E0"/>
              </a:buClr>
              <a:buFont typeface="Arial" panose="020B0604020202020204" pitchFamily="34" charset="0"/>
              <a:buChar char="•"/>
              <a:defRPr sz="2800">
                <a:solidFill>
                  <a:srgbClr val="232323"/>
                </a:solidFill>
                <a:latin typeface="Franklin Gothic Book" panose="020B0503020102020204" pitchFamily="34" charset="0"/>
              </a:defRPr>
            </a:lvl1pPr>
            <a:lvl2pPr marL="914400" indent="-346075">
              <a:buClr>
                <a:srgbClr val="2D94E0"/>
              </a:buClr>
              <a:buFont typeface="Arial" panose="020B0604020202020204" pitchFamily="34" charset="0"/>
              <a:buChar char="•"/>
              <a:defRPr sz="2400">
                <a:solidFill>
                  <a:srgbClr val="232323"/>
                </a:solidFill>
                <a:latin typeface="Franklin Gothic Book" panose="020B0503020102020204" pitchFamily="34" charset="0"/>
              </a:defRPr>
            </a:lvl2pPr>
            <a:lvl3pPr marL="1260475" indent="-346075">
              <a:buClr>
                <a:srgbClr val="2D94E0"/>
              </a:buClr>
              <a:buFont typeface="Arial" panose="020B0604020202020204" pitchFamily="34" charset="0"/>
              <a:buChar char="•"/>
              <a:defRPr sz="2000">
                <a:solidFill>
                  <a:srgbClr val="232323"/>
                </a:solidFill>
                <a:latin typeface="Franklin Gothic Book" panose="020B05030201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4BD34791-03EB-40DB-BD32-77B5E0312C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5125"/>
            <a:ext cx="11125200" cy="13255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pl-PL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9" name="Prostokąt 4">
            <a:extLst>
              <a:ext uri="{FF2B5EF4-FFF2-40B4-BE49-F238E27FC236}">
                <a16:creationId xmlns:a16="http://schemas.microsoft.com/office/drawing/2014/main" id="{3B583081-1B9C-3CDF-EEB2-00F875570367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C51A586-57CF-D5ED-DABF-EDB7E7614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595FA62-BE92-B16D-D089-CA39FE688F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BD34791-03EB-40DB-BD32-77B5E0312C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5125"/>
            <a:ext cx="11125200" cy="13255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pl-PL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Agenda</a:t>
            </a:r>
          </a:p>
        </p:txBody>
      </p:sp>
      <p:sp>
        <p:nvSpPr>
          <p:cNvPr id="6" name="Prostokąt 4">
            <a:extLst>
              <a:ext uri="{FF2B5EF4-FFF2-40B4-BE49-F238E27FC236}">
                <a16:creationId xmlns:a16="http://schemas.microsoft.com/office/drawing/2014/main" id="{90C0FCDC-8301-8F5E-FAA3-F92AAEDF2EE3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86B0DED-0FD0-1F4E-7046-B28B284DAC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118069C-60C1-3C88-DC91-9624D64AEF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6">
            <a:extLst>
              <a:ext uri="{FF2B5EF4-FFF2-40B4-BE49-F238E27FC236}">
                <a16:creationId xmlns:a16="http://schemas.microsoft.com/office/drawing/2014/main" id="{62008CC5-EBAC-DA0A-70F9-2929376AB7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2590800"/>
            <a:ext cx="5105400" cy="609600"/>
          </a:xfrm>
          <a:prstGeom prst="rect">
            <a:avLst/>
          </a:prstGeom>
        </p:spPr>
        <p:txBody>
          <a:bodyPr/>
          <a:lstStyle>
            <a:lvl1pPr marL="115887" indent="0">
              <a:buNone/>
              <a:defRPr lang="en-US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err="1"/>
              <a:t>Name</a:t>
            </a:r>
            <a:endParaRPr lang="en-US"/>
          </a:p>
        </p:txBody>
      </p:sp>
      <p:sp>
        <p:nvSpPr>
          <p:cNvPr id="4" name="Symbol zastępczy tekstu 6">
            <a:extLst>
              <a:ext uri="{FF2B5EF4-FFF2-40B4-BE49-F238E27FC236}">
                <a16:creationId xmlns:a16="http://schemas.microsoft.com/office/drawing/2014/main" id="{CDF2C916-2914-2320-75D1-B2B5A9122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00" y="3276600"/>
            <a:ext cx="5105400" cy="609600"/>
          </a:xfrm>
          <a:prstGeom prst="rect">
            <a:avLst/>
          </a:prstGeom>
        </p:spPr>
        <p:txBody>
          <a:bodyPr/>
          <a:lstStyle>
            <a:lvl1pPr marL="115887" indent="0">
              <a:buNone/>
              <a:defRPr lang="en-US" sz="2800" b="0" kern="1200" spc="-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err="1"/>
              <a:t>Title</a:t>
            </a:r>
            <a:endParaRPr lang="en-US"/>
          </a:p>
        </p:txBody>
      </p:sp>
      <p:sp>
        <p:nvSpPr>
          <p:cNvPr id="5" name="Owal 1">
            <a:extLst>
              <a:ext uri="{FF2B5EF4-FFF2-40B4-BE49-F238E27FC236}">
                <a16:creationId xmlns:a16="http://schemas.microsoft.com/office/drawing/2014/main" id="{2DEFDF94-FDCA-438A-D4DC-FC297A7D8FE1}"/>
              </a:ext>
            </a:extLst>
          </p:cNvPr>
          <p:cNvSpPr/>
          <p:nvPr userDrawn="1"/>
        </p:nvSpPr>
        <p:spPr>
          <a:xfrm>
            <a:off x="3200400" y="2438400"/>
            <a:ext cx="1524000" cy="1524000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rostokąt 4">
            <a:extLst>
              <a:ext uri="{FF2B5EF4-FFF2-40B4-BE49-F238E27FC236}">
                <a16:creationId xmlns:a16="http://schemas.microsoft.com/office/drawing/2014/main" id="{48BDE8E6-4CEC-2A79-9479-A8253FBB81FE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A892494-071E-545B-2FA5-92632C18C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2F55390-A6CC-8BC9-64D5-01E76F8621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D6674B-1786-4E05-A8AF-E079348AF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16380"/>
            <a:ext cx="5105400" cy="4267200"/>
          </a:xfrm>
          <a:prstGeom prst="rect">
            <a:avLst/>
          </a:prstGeom>
        </p:spPr>
        <p:txBody>
          <a:bodyPr/>
          <a:lstStyle>
            <a:lvl1pPr marL="568325" indent="-452438">
              <a:buClr>
                <a:schemeClr val="accent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1pPr>
            <a:lvl2pPr marL="914400" indent="-346075"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j-lt"/>
              </a:defRPr>
            </a:lvl2pPr>
            <a:lvl3pPr marL="1260475" indent="-346075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j-lt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88447E3-85E3-44D1-BE52-0C947D314F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19800" y="1516380"/>
            <a:ext cx="5105400" cy="4267200"/>
          </a:xfrm>
          <a:prstGeom prst="rect">
            <a:avLst/>
          </a:prstGeom>
        </p:spPr>
        <p:txBody>
          <a:bodyPr/>
          <a:lstStyle>
            <a:lvl1pPr marL="568325" indent="-4524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14400" indent="-3460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260475" indent="-3460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ytuł 3">
            <a:extLst>
              <a:ext uri="{FF2B5EF4-FFF2-40B4-BE49-F238E27FC236}">
                <a16:creationId xmlns:a16="http://schemas.microsoft.com/office/drawing/2014/main" id="{C49E9769-1588-4F8B-9840-103F42AE7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US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9" name="Prostokąt 4">
            <a:extLst>
              <a:ext uri="{FF2B5EF4-FFF2-40B4-BE49-F238E27FC236}">
                <a16:creationId xmlns:a16="http://schemas.microsoft.com/office/drawing/2014/main" id="{A186FD6A-BF60-E96A-79BE-CD2B3A9F9EA2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717F4F7-F034-123C-2025-62793F01C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9EB3271-C0A3-9FC9-51DF-30EF56BA70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0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31" r:id="rId2"/>
    <p:sldLayoutId id="2147483932" r:id="rId3"/>
    <p:sldLayoutId id="2147483927" r:id="rId4"/>
    <p:sldLayoutId id="2147483935" r:id="rId5"/>
    <p:sldLayoutId id="2147483917" r:id="rId6"/>
    <p:sldLayoutId id="2147483934" r:id="rId7"/>
    <p:sldLayoutId id="2147483933" r:id="rId8"/>
    <p:sldLayoutId id="2147483929" r:id="rId9"/>
    <p:sldLayoutId id="2147483930" r:id="rId10"/>
    <p:sldLayoutId id="2147483905" r:id="rId11"/>
    <p:sldLayoutId id="2147483925" r:id="rId12"/>
    <p:sldLayoutId id="2147483924" r:id="rId13"/>
    <p:sldLayoutId id="2147483928" r:id="rId14"/>
    <p:sldLayoutId id="2147483936" r:id="rId15"/>
    <p:sldLayoutId id="2147483937" r:id="rId16"/>
    <p:sldLayoutId id="2147483938" r:id="rId17"/>
    <p:sldLayoutId id="2147483940" r:id="rId18"/>
    <p:sldLayoutId id="2147483942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fontAlgn="base" hangingPunct="1">
        <a:lnSpc>
          <a:spcPts val="4600"/>
        </a:lnSpc>
        <a:spcBef>
          <a:spcPct val="0"/>
        </a:spcBef>
        <a:spcAft>
          <a:spcPct val="0"/>
        </a:spcAft>
        <a:defRPr sz="4500" kern="1200" spc="-100" baseline="0">
          <a:solidFill>
            <a:srgbClr val="003478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4600"/>
        </a:lnSpc>
        <a:spcBef>
          <a:spcPct val="0"/>
        </a:spcBef>
        <a:spcAft>
          <a:spcPct val="0"/>
        </a:spcAft>
        <a:defRPr sz="4500">
          <a:solidFill>
            <a:srgbClr val="003478"/>
          </a:solidFill>
          <a:latin typeface="Cambria" pitchFamily="18" charset="0"/>
        </a:defRPr>
      </a:lvl2pPr>
      <a:lvl3pPr algn="l" rtl="0" eaLnBrk="1" fontAlgn="base" hangingPunct="1">
        <a:lnSpc>
          <a:spcPts val="4600"/>
        </a:lnSpc>
        <a:spcBef>
          <a:spcPct val="0"/>
        </a:spcBef>
        <a:spcAft>
          <a:spcPct val="0"/>
        </a:spcAft>
        <a:defRPr sz="4500">
          <a:solidFill>
            <a:srgbClr val="003478"/>
          </a:solidFill>
          <a:latin typeface="Cambria" pitchFamily="18" charset="0"/>
        </a:defRPr>
      </a:lvl3pPr>
      <a:lvl4pPr algn="l" rtl="0" eaLnBrk="1" fontAlgn="base" hangingPunct="1">
        <a:lnSpc>
          <a:spcPts val="4600"/>
        </a:lnSpc>
        <a:spcBef>
          <a:spcPct val="0"/>
        </a:spcBef>
        <a:spcAft>
          <a:spcPct val="0"/>
        </a:spcAft>
        <a:defRPr sz="4500">
          <a:solidFill>
            <a:srgbClr val="003478"/>
          </a:solidFill>
          <a:latin typeface="Cambria" pitchFamily="18" charset="0"/>
        </a:defRPr>
      </a:lvl4pPr>
      <a:lvl5pPr algn="l" rtl="0" eaLnBrk="1" fontAlgn="base" hangingPunct="1">
        <a:lnSpc>
          <a:spcPts val="4600"/>
        </a:lnSpc>
        <a:spcBef>
          <a:spcPct val="0"/>
        </a:spcBef>
        <a:spcAft>
          <a:spcPct val="0"/>
        </a:spcAft>
        <a:defRPr sz="4500">
          <a:solidFill>
            <a:srgbClr val="003478"/>
          </a:solidFill>
          <a:latin typeface="Cambr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568325" indent="-4524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46075" algn="l" rtl="0" eaLnBrk="1" fontAlgn="base" hangingPunct="1">
        <a:spcBef>
          <a:spcPct val="20000"/>
        </a:spcBef>
        <a:spcAft>
          <a:spcPct val="0"/>
        </a:spcAft>
        <a:buFont typeface="Calibri" pitchFamily="34" charset="0"/>
        <a:buChar char="−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475" indent="-346075" algn="l" defTabSz="1030288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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1" fontAlgn="base" hangingPunct="1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1" fontAlgn="base" hangingPunct="1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microsoft.com/office/2018/10/relationships/comments" Target="../comments/modernComment_F3F_0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11" Type="http://schemas.openxmlformats.org/officeDocument/2006/relationships/image" Target="../media/image105.jpeg"/><Relationship Id="rId5" Type="http://schemas.openxmlformats.org/officeDocument/2006/relationships/image" Target="../media/image99.svg"/><Relationship Id="rId10" Type="http://schemas.openxmlformats.org/officeDocument/2006/relationships/image" Target="../media/image104.sv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26" Type="http://schemas.openxmlformats.org/officeDocument/2006/relationships/image" Target="../media/image51.png"/><Relationship Id="rId21" Type="http://schemas.openxmlformats.org/officeDocument/2006/relationships/image" Target="../media/image46.png"/><Relationship Id="rId34" Type="http://schemas.openxmlformats.org/officeDocument/2006/relationships/image" Target="../media/image5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20" Type="http://schemas.openxmlformats.org/officeDocument/2006/relationships/image" Target="../media/image45.jpe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37" Type="http://schemas.openxmlformats.org/officeDocument/2006/relationships/image" Target="../media/image62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image" Target="../media/image61.jpe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8" Type="http://schemas.openxmlformats.org/officeDocument/2006/relationships/image" Target="../media/image33.svg"/><Relationship Id="rId3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svg"/><Relationship Id="rId9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microsoft.com/office/2018/10/relationships/comments" Target="../comments/modernComment_F47_B1E798DE.xml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10" Type="http://schemas.openxmlformats.org/officeDocument/2006/relationships/image" Target="../media/image96.sv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7">
            <a:extLst>
              <a:ext uri="{FF2B5EF4-FFF2-40B4-BE49-F238E27FC236}">
                <a16:creationId xmlns:a16="http://schemas.microsoft.com/office/drawing/2014/main" id="{78F0D8E4-7678-6F5F-54F8-8C7656EA7045}"/>
              </a:ext>
            </a:extLst>
          </p:cNvPr>
          <p:cNvSpPr txBox="1">
            <a:spLocks/>
          </p:cNvSpPr>
          <p:nvPr/>
        </p:nvSpPr>
        <p:spPr>
          <a:xfrm>
            <a:off x="685800" y="2514600"/>
            <a:ext cx="8229600" cy="193516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5000" b="1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4400">
                <a:latin typeface="+mj-lt"/>
              </a:rPr>
              <a:t>2025 </a:t>
            </a:r>
            <a:r>
              <a:rPr lang="pl-PL" sz="4400" b="0">
                <a:latin typeface="+mj-lt"/>
              </a:rPr>
              <a:t>User Conference</a:t>
            </a:r>
            <a:br>
              <a:rPr lang="en-US" sz="1050">
                <a:latin typeface="+mj-lt"/>
              </a:rPr>
            </a:br>
            <a:r>
              <a:rPr lang="en-CA" sz="2400" b="0">
                <a:solidFill>
                  <a:schemeClr val="bg2"/>
                </a:solidFill>
                <a:latin typeface="+mj-lt"/>
              </a:rPr>
              <a:t>Learn &amp; Grow at our User Conference</a:t>
            </a:r>
          </a:p>
          <a:p>
            <a:pPr>
              <a:lnSpc>
                <a:spcPct val="100000"/>
              </a:lnSpc>
            </a:pPr>
            <a:r>
              <a:rPr lang="en-CA" sz="2400" b="0">
                <a:solidFill>
                  <a:schemeClr val="bg2"/>
                </a:solidFill>
                <a:latin typeface="+mj-lt"/>
              </a:rPr>
              <a:t>in Jacksonville!</a:t>
            </a:r>
            <a:endParaRPr lang="pl-PL" sz="4800" b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2" name="Picture 21" descr="A group of devices with a graph on the screen&#10;&#10;Description automatically generated">
            <a:extLst>
              <a:ext uri="{FF2B5EF4-FFF2-40B4-BE49-F238E27FC236}">
                <a16:creationId xmlns:a16="http://schemas.microsoft.com/office/drawing/2014/main" id="{801D3097-F7A2-F765-84E5-0CF6FA7A20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723" y="2651760"/>
            <a:ext cx="6655912" cy="364744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0AF6C0-DC83-4568-F639-485C7BC37E92}"/>
              </a:ext>
            </a:extLst>
          </p:cNvPr>
          <p:cNvSpPr/>
          <p:nvPr/>
        </p:nvSpPr>
        <p:spPr>
          <a:xfrm>
            <a:off x="762000" y="4724400"/>
            <a:ext cx="533400" cy="533400"/>
          </a:xfrm>
          <a:prstGeom prst="roundRect">
            <a:avLst>
              <a:gd name="adj" fmla="val 8542"/>
            </a:avLst>
          </a:prstGeom>
          <a:solidFill>
            <a:schemeClr val="bg1"/>
          </a:solidFill>
          <a:ln>
            <a:noFill/>
          </a:ln>
          <a:effectLst>
            <a:outerShdw blurRad="317500" sx="112000" sy="112000" algn="ctr" rotWithShape="0">
              <a:srgbClr val="2D94E0">
                <a:alpha val="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2C93EE-D1E2-5B75-2753-BE42DC4C22AC}"/>
              </a:ext>
            </a:extLst>
          </p:cNvPr>
          <p:cNvSpPr txBox="1"/>
          <p:nvPr/>
        </p:nvSpPr>
        <p:spPr>
          <a:xfrm>
            <a:off x="1371600" y="4806434"/>
            <a:ext cx="25120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CA" sz="1600" b="0">
                <a:solidFill>
                  <a:schemeClr val="bg1"/>
                </a:solidFill>
                <a:latin typeface="+mj-lt"/>
              </a:rPr>
              <a:t>February 10 - 12th, 2025</a:t>
            </a:r>
            <a:endParaRPr lang="pl-PL" sz="3600" b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A77D1B-A5E1-509C-34D1-E02CFB903EC2}"/>
              </a:ext>
            </a:extLst>
          </p:cNvPr>
          <p:cNvSpPr/>
          <p:nvPr/>
        </p:nvSpPr>
        <p:spPr>
          <a:xfrm>
            <a:off x="4191000" y="4724400"/>
            <a:ext cx="533400" cy="533400"/>
          </a:xfrm>
          <a:prstGeom prst="roundRect">
            <a:avLst>
              <a:gd name="adj" fmla="val 8542"/>
            </a:avLst>
          </a:prstGeom>
          <a:solidFill>
            <a:schemeClr val="bg1"/>
          </a:solidFill>
          <a:ln>
            <a:noFill/>
          </a:ln>
          <a:effectLst>
            <a:outerShdw blurRad="317500" sx="112000" sy="112000" algn="ctr" rotWithShape="0">
              <a:srgbClr val="2D94E0">
                <a:alpha val="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6641D42-D6C9-CD8C-46BE-CA44577AF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920" y="4847128"/>
            <a:ext cx="268432" cy="26843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DD04654-0AB2-7E19-5BE4-BFC13BE0B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47829" y="4858824"/>
            <a:ext cx="202915" cy="2767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B7E455-67C8-5A15-4A49-37C9A754EBE2}"/>
              </a:ext>
            </a:extLst>
          </p:cNvPr>
          <p:cNvSpPr txBox="1"/>
          <p:nvPr/>
        </p:nvSpPr>
        <p:spPr>
          <a:xfrm>
            <a:off x="4765405" y="4812722"/>
            <a:ext cx="25120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CA" sz="1600" b="0">
                <a:solidFill>
                  <a:schemeClr val="bg1"/>
                </a:solidFill>
                <a:latin typeface="+mj-lt"/>
              </a:rPr>
              <a:t>Jacksonville, FL</a:t>
            </a:r>
            <a:endParaRPr lang="pl-PL" sz="3600" b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33104-38B6-EA21-C06B-141CAB49C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D7B16A4-AB2C-2660-4C1C-E5A5B21A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17397"/>
            <a:ext cx="11074400" cy="978381"/>
          </a:xfrm>
        </p:spPr>
        <p:txBody>
          <a:bodyPr/>
          <a:lstStyle/>
          <a:p>
            <a:pPr algn="ctr"/>
            <a:r>
              <a:rPr lang="en-US"/>
              <a:t>2025 User Conference</a:t>
            </a:r>
          </a:p>
        </p:txBody>
      </p:sp>
      <p:sp>
        <p:nvSpPr>
          <p:cNvPr id="9" name="Owal 12">
            <a:extLst>
              <a:ext uri="{FF2B5EF4-FFF2-40B4-BE49-F238E27FC236}">
                <a16:creationId xmlns:a16="http://schemas.microsoft.com/office/drawing/2014/main" id="{93CC5CE4-74A5-A4AB-72AE-0E8FA036B93E}"/>
              </a:ext>
            </a:extLst>
          </p:cNvPr>
          <p:cNvSpPr/>
          <p:nvPr/>
        </p:nvSpPr>
        <p:spPr>
          <a:xfrm>
            <a:off x="603638" y="3135180"/>
            <a:ext cx="3486017" cy="1991556"/>
          </a:xfrm>
          <a:prstGeom prst="roundRect">
            <a:avLst>
              <a:gd name="adj" fmla="val 3289"/>
            </a:avLst>
          </a:prstGeom>
          <a:solidFill>
            <a:schemeClr val="accent1"/>
          </a:solidFill>
          <a:ln>
            <a:noFill/>
          </a:ln>
          <a:effectLst>
            <a:outerShdw blurRad="584200" sx="96000" sy="96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sz="1620">
              <a:solidFill>
                <a:schemeClr val="bg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8D26CD-D2FD-9580-EFD6-DDDEFAA9C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r="32841"/>
          <a:stretch/>
        </p:blipFill>
        <p:spPr>
          <a:xfrm>
            <a:off x="2175069" y="2449832"/>
            <a:ext cx="1748214" cy="2427870"/>
          </a:xfrm>
          <a:custGeom>
            <a:avLst/>
            <a:gdLst>
              <a:gd name="connsiteX0" fmla="*/ 0 w 3701795"/>
              <a:gd name="connsiteY0" fmla="*/ 0 h 5140946"/>
              <a:gd name="connsiteX1" fmla="*/ 3701795 w 3701795"/>
              <a:gd name="connsiteY1" fmla="*/ 0 h 5140946"/>
              <a:gd name="connsiteX2" fmla="*/ 3701795 w 3701795"/>
              <a:gd name="connsiteY2" fmla="*/ 5140946 h 5140946"/>
              <a:gd name="connsiteX3" fmla="*/ 1306088 w 3701795"/>
              <a:gd name="connsiteY3" fmla="*/ 5140946 h 5140946"/>
              <a:gd name="connsiteX4" fmla="*/ 0 w 3701795"/>
              <a:gd name="connsiteY4" fmla="*/ 3834871 h 514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1795" h="5140946">
                <a:moveTo>
                  <a:pt x="0" y="0"/>
                </a:moveTo>
                <a:lnTo>
                  <a:pt x="3701795" y="0"/>
                </a:lnTo>
                <a:lnTo>
                  <a:pt x="3701795" y="5140946"/>
                </a:lnTo>
                <a:lnTo>
                  <a:pt x="1306088" y="5140946"/>
                </a:lnTo>
                <a:cubicBezTo>
                  <a:pt x="585281" y="5140946"/>
                  <a:pt x="0" y="4555671"/>
                  <a:pt x="0" y="3834871"/>
                </a:cubicBezTo>
                <a:close/>
              </a:path>
            </a:pathLst>
          </a:cu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0B86E7D-4622-00A2-065C-32C921F3F558}"/>
              </a:ext>
            </a:extLst>
          </p:cNvPr>
          <p:cNvSpPr txBox="1">
            <a:spLocks/>
          </p:cNvSpPr>
          <p:nvPr/>
        </p:nvSpPr>
        <p:spPr>
          <a:xfrm>
            <a:off x="804629" y="3918887"/>
            <a:ext cx="1327653" cy="818928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43" indent="-342043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+mj-lt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marL="741093" indent="-285036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marL="1140143" indent="-228029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3pPr>
            <a:lvl4pPr marL="1596200" indent="-228029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4pPr>
            <a:lvl5pPr marL="2052257" indent="-228029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5pPr>
            <a:lvl6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0" indent="0" algn="l" eaLnBrk="1" hangingPunct="1">
              <a:buClr>
                <a:srgbClr val="000000"/>
              </a:buClr>
            </a:pPr>
            <a:r>
              <a:rPr lang="pl-PL" sz="2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Network</a:t>
            </a:r>
            <a:endParaRPr lang="en-US" sz="2000" b="1" i="0" u="none" strike="noStrike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3C9617-3F04-48BA-A63D-4614CD3F6A4C}"/>
              </a:ext>
            </a:extLst>
          </p:cNvPr>
          <p:cNvSpPr/>
          <p:nvPr/>
        </p:nvSpPr>
        <p:spPr>
          <a:xfrm>
            <a:off x="907994" y="2675438"/>
            <a:ext cx="923452" cy="9234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57200" sx="93000" sy="93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6FCAF601-46E4-F183-B998-6082542B4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269" y="2852113"/>
            <a:ext cx="598467" cy="598467"/>
          </a:xfrm>
          <a:prstGeom prst="rect">
            <a:avLst/>
          </a:prstGeom>
        </p:spPr>
      </p:pic>
      <p:sp>
        <p:nvSpPr>
          <p:cNvPr id="36" name="Owal 12">
            <a:extLst>
              <a:ext uri="{FF2B5EF4-FFF2-40B4-BE49-F238E27FC236}">
                <a16:creationId xmlns:a16="http://schemas.microsoft.com/office/drawing/2014/main" id="{0BDFF22C-3AF3-5AFD-7B69-94EAE4B5802E}"/>
              </a:ext>
            </a:extLst>
          </p:cNvPr>
          <p:cNvSpPr/>
          <p:nvPr/>
        </p:nvSpPr>
        <p:spPr>
          <a:xfrm>
            <a:off x="4353607" y="3128814"/>
            <a:ext cx="3486017" cy="1991556"/>
          </a:xfrm>
          <a:prstGeom prst="roundRect">
            <a:avLst>
              <a:gd name="adj" fmla="val 3289"/>
            </a:avLst>
          </a:prstGeom>
          <a:solidFill>
            <a:schemeClr val="accent6"/>
          </a:solidFill>
          <a:ln>
            <a:noFill/>
          </a:ln>
          <a:effectLst>
            <a:outerShdw blurRad="584200" sx="96000" sy="96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sz="1620">
              <a:solidFill>
                <a:schemeClr val="bg2"/>
              </a:solidFill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0D94B79-22AA-6D75-7CA0-7BE44AD1407B}"/>
              </a:ext>
            </a:extLst>
          </p:cNvPr>
          <p:cNvSpPr txBox="1">
            <a:spLocks/>
          </p:cNvSpPr>
          <p:nvPr/>
        </p:nvSpPr>
        <p:spPr>
          <a:xfrm>
            <a:off x="4554598" y="3912520"/>
            <a:ext cx="1327653" cy="818928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43" indent="-342043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+mj-lt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marL="741093" indent="-285036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marL="1140143" indent="-228029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3pPr>
            <a:lvl4pPr marL="1596200" indent="-228029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4pPr>
            <a:lvl5pPr marL="2052257" indent="-228029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5pPr>
            <a:lvl6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0" indent="0" algn="l" eaLnBrk="1" hangingPunct="1">
              <a:buClr>
                <a:srgbClr val="000000"/>
              </a:buClr>
            </a:pPr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Learn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2A3DD4B-D6B8-E31D-49FB-EF6E177F5E5D}"/>
              </a:ext>
            </a:extLst>
          </p:cNvPr>
          <p:cNvSpPr/>
          <p:nvPr/>
        </p:nvSpPr>
        <p:spPr>
          <a:xfrm>
            <a:off x="4657964" y="2669071"/>
            <a:ext cx="923452" cy="9234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57200" sx="93000" sy="93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DAF9C27D-A363-C63F-E3F4-1E09C3963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4976" y="2860622"/>
            <a:ext cx="583286" cy="508233"/>
          </a:xfrm>
          <a:prstGeom prst="rect">
            <a:avLst/>
          </a:prstGeom>
        </p:spPr>
      </p:pic>
      <p:sp>
        <p:nvSpPr>
          <p:cNvPr id="42" name="Owal 12">
            <a:extLst>
              <a:ext uri="{FF2B5EF4-FFF2-40B4-BE49-F238E27FC236}">
                <a16:creationId xmlns:a16="http://schemas.microsoft.com/office/drawing/2014/main" id="{41DE267C-6BE4-94E6-4828-678DF3487897}"/>
              </a:ext>
            </a:extLst>
          </p:cNvPr>
          <p:cNvSpPr/>
          <p:nvPr/>
        </p:nvSpPr>
        <p:spPr>
          <a:xfrm>
            <a:off x="8109943" y="3090614"/>
            <a:ext cx="3486017" cy="1991556"/>
          </a:xfrm>
          <a:prstGeom prst="roundRect">
            <a:avLst>
              <a:gd name="adj" fmla="val 3289"/>
            </a:avLst>
          </a:prstGeom>
          <a:solidFill>
            <a:schemeClr val="accent5"/>
          </a:solidFill>
          <a:ln>
            <a:noFill/>
          </a:ln>
          <a:effectLst>
            <a:outerShdw blurRad="584200" sx="96000" sy="96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sz="1620">
              <a:solidFill>
                <a:schemeClr val="bg2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5B4CF22-4158-CA7D-1918-4891A0838B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9" r="25979"/>
          <a:stretch/>
        </p:blipFill>
        <p:spPr>
          <a:xfrm>
            <a:off x="9681375" y="2405265"/>
            <a:ext cx="1748214" cy="2427870"/>
          </a:xfrm>
          <a:custGeom>
            <a:avLst/>
            <a:gdLst>
              <a:gd name="connsiteX0" fmla="*/ 0 w 3701795"/>
              <a:gd name="connsiteY0" fmla="*/ 0 h 5140946"/>
              <a:gd name="connsiteX1" fmla="*/ 3701795 w 3701795"/>
              <a:gd name="connsiteY1" fmla="*/ 0 h 5140946"/>
              <a:gd name="connsiteX2" fmla="*/ 3701795 w 3701795"/>
              <a:gd name="connsiteY2" fmla="*/ 5140946 h 5140946"/>
              <a:gd name="connsiteX3" fmla="*/ 1306088 w 3701795"/>
              <a:gd name="connsiteY3" fmla="*/ 5140946 h 5140946"/>
              <a:gd name="connsiteX4" fmla="*/ 0 w 3701795"/>
              <a:gd name="connsiteY4" fmla="*/ 3834871 h 514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1795" h="5140946">
                <a:moveTo>
                  <a:pt x="0" y="0"/>
                </a:moveTo>
                <a:lnTo>
                  <a:pt x="3701795" y="0"/>
                </a:lnTo>
                <a:lnTo>
                  <a:pt x="3701795" y="5140946"/>
                </a:lnTo>
                <a:lnTo>
                  <a:pt x="1306088" y="5140946"/>
                </a:lnTo>
                <a:cubicBezTo>
                  <a:pt x="585281" y="5140946"/>
                  <a:pt x="0" y="4555671"/>
                  <a:pt x="0" y="3834871"/>
                </a:cubicBezTo>
                <a:close/>
              </a:path>
            </a:pathLst>
          </a:custGeom>
        </p:spPr>
      </p:pic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8E112F8-CB33-C7C3-1410-0F7931A186B6}"/>
              </a:ext>
            </a:extLst>
          </p:cNvPr>
          <p:cNvSpPr txBox="1">
            <a:spLocks/>
          </p:cNvSpPr>
          <p:nvPr/>
        </p:nvSpPr>
        <p:spPr>
          <a:xfrm>
            <a:off x="8310934" y="3874320"/>
            <a:ext cx="1327653" cy="818928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43" indent="-342043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+mj-lt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marL="741093" indent="-285036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marL="1140143" indent="-228029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3pPr>
            <a:lvl4pPr marL="1596200" indent="-228029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4pPr>
            <a:lvl5pPr marL="2052257" indent="-228029" algn="l" rtl="0" eaLnBrk="1" fontAlgn="base" hangingPunct="1">
              <a:spcBef>
                <a:spcPct val="0"/>
              </a:spcBef>
              <a:spcAft>
                <a:spcPct val="0"/>
              </a:spcAft>
              <a:defRPr sz="1397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5pPr>
            <a:lvl6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7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0" indent="0" algn="l" eaLnBrk="1" hangingPunct="1">
              <a:buClr>
                <a:srgbClr val="000000"/>
              </a:buClr>
            </a:pPr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Have fun!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6E45DE-7D3A-BE25-F616-C75782BE59DD}"/>
              </a:ext>
            </a:extLst>
          </p:cNvPr>
          <p:cNvSpPr/>
          <p:nvPr/>
        </p:nvSpPr>
        <p:spPr>
          <a:xfrm>
            <a:off x="8414300" y="2630871"/>
            <a:ext cx="923452" cy="9234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57200" sx="93000" sy="93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AAE2E58-4ED0-848A-94B0-DA5B884EC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96635" y="2812495"/>
            <a:ext cx="541497" cy="5408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C46C41-485C-CF0A-B6C6-2A42FF6D52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3" r="25413" b="2201"/>
          <a:stretch/>
        </p:blipFill>
        <p:spPr>
          <a:xfrm>
            <a:off x="5913053" y="2446889"/>
            <a:ext cx="1748214" cy="2427870"/>
          </a:xfrm>
          <a:custGeom>
            <a:avLst/>
            <a:gdLst>
              <a:gd name="connsiteX0" fmla="*/ 0 w 3701795"/>
              <a:gd name="connsiteY0" fmla="*/ 0 h 5140946"/>
              <a:gd name="connsiteX1" fmla="*/ 3701795 w 3701795"/>
              <a:gd name="connsiteY1" fmla="*/ 0 h 5140946"/>
              <a:gd name="connsiteX2" fmla="*/ 3701795 w 3701795"/>
              <a:gd name="connsiteY2" fmla="*/ 5140946 h 5140946"/>
              <a:gd name="connsiteX3" fmla="*/ 1306088 w 3701795"/>
              <a:gd name="connsiteY3" fmla="*/ 5140946 h 5140946"/>
              <a:gd name="connsiteX4" fmla="*/ 0 w 3701795"/>
              <a:gd name="connsiteY4" fmla="*/ 3834871 h 514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1795" h="5140946">
                <a:moveTo>
                  <a:pt x="0" y="0"/>
                </a:moveTo>
                <a:lnTo>
                  <a:pt x="3701795" y="0"/>
                </a:lnTo>
                <a:lnTo>
                  <a:pt x="3701795" y="5140946"/>
                </a:lnTo>
                <a:lnTo>
                  <a:pt x="1306088" y="5140946"/>
                </a:lnTo>
                <a:cubicBezTo>
                  <a:pt x="585281" y="5140946"/>
                  <a:pt x="0" y="4555671"/>
                  <a:pt x="0" y="3834871"/>
                </a:cubicBezTo>
                <a:close/>
              </a:path>
            </a:pathLst>
          </a:custGeom>
          <a:solidFill>
            <a:srgbClr val="E6E6E6"/>
          </a:solidFill>
        </p:spPr>
      </p:pic>
    </p:spTree>
    <p:extLst>
      <p:ext uri="{BB962C8B-B14F-4D97-AF65-F5344CB8AC3E}">
        <p14:creationId xmlns:p14="http://schemas.microsoft.com/office/powerpoint/2010/main" val="29031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86B8B-7BEC-482B-BF88-8D697C721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75944" y="3299717"/>
            <a:ext cx="5978703" cy="609600"/>
          </a:xfrm>
          <a:prstGeom prst="rect">
            <a:avLst/>
          </a:prstGeom>
        </p:spPr>
        <p:txBody>
          <a:bodyPr/>
          <a:lstStyle/>
          <a:p>
            <a:pPr marL="115887" indent="0">
              <a:buNone/>
            </a:pPr>
            <a:r>
              <a:rPr lang="en-US" sz="2000" b="0"/>
              <a:t>VP of Operations</a:t>
            </a:r>
            <a:r>
              <a:rPr lang="pl-PL" sz="2000" b="0"/>
              <a:t>, Ideal &amp; c-Systems</a:t>
            </a:r>
            <a:endParaRPr lang="en-US" sz="2000" b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A1954-C5C5-414B-87F5-9CB0B40DD7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75944" y="2732070"/>
            <a:ext cx="5105400" cy="609600"/>
          </a:xfrm>
          <a:prstGeom prst="rect">
            <a:avLst/>
          </a:prstGeom>
        </p:spPr>
        <p:txBody>
          <a:bodyPr/>
          <a:lstStyle/>
          <a:p>
            <a:pPr marL="115887" indent="0">
              <a:buNone/>
            </a:pPr>
            <a:r>
              <a:rPr lang="en-US" b="1"/>
              <a:t>Kseniya Savelyeva</a:t>
            </a:r>
          </a:p>
        </p:txBody>
      </p:sp>
      <p:pic>
        <p:nvPicPr>
          <p:cNvPr id="6" name="Picture 5" descr="A person in a red jacket&#10;&#10;Description automatically generated">
            <a:extLst>
              <a:ext uri="{FF2B5EF4-FFF2-40B4-BE49-F238E27FC236}">
                <a16:creationId xmlns:a16="http://schemas.microsoft.com/office/drawing/2014/main" id="{965ADF2A-EC0F-1274-9497-C88A464B38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87" y="2514601"/>
            <a:ext cx="1369840" cy="13652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96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77A52-39FA-CD1D-DEF4-C88B6A0C7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237DA8-2C91-1AE6-7EE7-A3AE22A52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" b="180"/>
          <a:stretch/>
        </p:blipFill>
        <p:spPr>
          <a:xfrm>
            <a:off x="0" y="0"/>
            <a:ext cx="12191999" cy="6941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3C1A0D-58A9-F882-A8E8-004D1B41676E}"/>
              </a:ext>
            </a:extLst>
          </p:cNvPr>
          <p:cNvSpPr/>
          <p:nvPr/>
        </p:nvSpPr>
        <p:spPr>
          <a:xfrm>
            <a:off x="0" y="0"/>
            <a:ext cx="12192000" cy="6949440"/>
          </a:xfrm>
          <a:prstGeom prst="rect">
            <a:avLst/>
          </a:prstGeom>
          <a:gradFill>
            <a:gsLst>
              <a:gs pos="0">
                <a:schemeClr val="tx2">
                  <a:alpha val="27000"/>
                </a:schemeClr>
              </a:gs>
              <a:gs pos="100000">
                <a:schemeClr val="tx2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5D27E24-61B1-22D5-54A2-5D93188BA3E7}"/>
              </a:ext>
            </a:extLst>
          </p:cNvPr>
          <p:cNvSpPr/>
          <p:nvPr/>
        </p:nvSpPr>
        <p:spPr>
          <a:xfrm>
            <a:off x="1360950" y="2897384"/>
            <a:ext cx="9470101" cy="1231238"/>
          </a:xfrm>
          <a:prstGeom prst="roundRect">
            <a:avLst>
              <a:gd name="adj" fmla="val 5101"/>
            </a:avLst>
          </a:prstGeom>
          <a:solidFill>
            <a:schemeClr val="bg1"/>
          </a:solidFill>
          <a:ln>
            <a:noFill/>
          </a:ln>
          <a:effectLst>
            <a:outerShdw blurRad="88900" sx="104000" sy="104000" algn="ctr" rotWithShape="0">
              <a:schemeClr val="tx2">
                <a:alpha val="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sz="1215">
              <a:solidFill>
                <a:schemeClr val="bg2"/>
              </a:solidFill>
              <a:sym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9F10409-E5E0-1E4D-8C3F-6E549D2C2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2600" y="3230970"/>
            <a:ext cx="8686800" cy="6052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D52445-80A3-A3BE-DCDA-59B1FC77C225}"/>
              </a:ext>
            </a:extLst>
          </p:cNvPr>
          <p:cNvSpPr txBox="1"/>
          <p:nvPr/>
        </p:nvSpPr>
        <p:spPr>
          <a:xfrm>
            <a:off x="3582331" y="4290060"/>
            <a:ext cx="5027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+mj-lt"/>
              </a:rPr>
              <a:t>Over 2,000 OPE+ dealers</a:t>
            </a:r>
          </a:p>
        </p:txBody>
      </p:sp>
    </p:spTree>
    <p:extLst>
      <p:ext uri="{BB962C8B-B14F-4D97-AF65-F5344CB8AC3E}">
        <p14:creationId xmlns:p14="http://schemas.microsoft.com/office/powerpoint/2010/main" val="21506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A picture containing bird&#10;&#10;Description generated with very high confidence">
            <a:extLst>
              <a:ext uri="{FF2B5EF4-FFF2-40B4-BE49-F238E27FC236}">
                <a16:creationId xmlns:a16="http://schemas.microsoft.com/office/drawing/2014/main" id="{F8507A80-6E97-405F-9CA3-3AD2CF83D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0" y="2808490"/>
            <a:ext cx="12161840" cy="10912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5237E3-8ED1-411D-B234-C03BB61D9002}"/>
              </a:ext>
            </a:extLst>
          </p:cNvPr>
          <p:cNvSpPr txBox="1"/>
          <p:nvPr/>
        </p:nvSpPr>
        <p:spPr bwMode="auto">
          <a:xfrm>
            <a:off x="15081" y="2977772"/>
            <a:ext cx="12161839" cy="70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21598" tIns="121598" rIns="121598" bIns="12159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000" b="1" kern="0">
                <a:solidFill>
                  <a:srgbClr val="FFFFFF"/>
                </a:solidFill>
                <a:latin typeface="+mj-lt"/>
                <a:ea typeface="ＭＳ Ｐゴシック"/>
                <a:cs typeface="Arial"/>
              </a:rPr>
              <a:t>Welcome!</a:t>
            </a:r>
            <a:endParaRPr lang="en-US" sz="30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Picture 1" descr="American Marine">
            <a:extLst>
              <a:ext uri="{FF2B5EF4-FFF2-40B4-BE49-F238E27FC236}">
                <a16:creationId xmlns:a16="http://schemas.microsoft.com/office/drawing/2014/main" id="{AD5797EA-EB30-202A-A332-947D79B15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85" y="213478"/>
            <a:ext cx="1482970" cy="637890"/>
          </a:xfrm>
          <a:prstGeom prst="rect">
            <a:avLst/>
          </a:prstGeom>
        </p:spPr>
      </p:pic>
      <p:pic>
        <p:nvPicPr>
          <p:cNvPr id="4" name="Picture 3" descr="A white and blue logo&#10;&#10;AI-generated content may be incorrect.">
            <a:extLst>
              <a:ext uri="{FF2B5EF4-FFF2-40B4-BE49-F238E27FC236}">
                <a16:creationId xmlns:a16="http://schemas.microsoft.com/office/drawing/2014/main" id="{D3535DF3-345C-556B-B389-9811A913F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9" y="1074860"/>
            <a:ext cx="1621937" cy="634512"/>
          </a:xfrm>
          <a:prstGeom prst="rect">
            <a:avLst/>
          </a:prstGeom>
        </p:spPr>
      </p:pic>
      <p:pic>
        <p:nvPicPr>
          <p:cNvPr id="5" name="Picture 4" descr="South Londonderry">
            <a:extLst>
              <a:ext uri="{FF2B5EF4-FFF2-40B4-BE49-F238E27FC236}">
                <a16:creationId xmlns:a16="http://schemas.microsoft.com/office/drawing/2014/main" id="{8FE9C1F1-3781-3426-DEC4-913549B95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349" y="1957259"/>
            <a:ext cx="1629507" cy="628174"/>
          </a:xfrm>
          <a:prstGeom prst="rect">
            <a:avLst/>
          </a:prstGeom>
        </p:spPr>
      </p:pic>
      <p:pic>
        <p:nvPicPr>
          <p:cNvPr id="6" name="Graphic 5" descr="Bryant's Outdoor Equipment ">
            <a:extLst>
              <a:ext uri="{FF2B5EF4-FFF2-40B4-BE49-F238E27FC236}">
                <a16:creationId xmlns:a16="http://schemas.microsoft.com/office/drawing/2014/main" id="{0CE595A8-C66D-6E93-B055-2121D39877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46301" y="149755"/>
            <a:ext cx="1813983" cy="737658"/>
          </a:xfrm>
          <a:prstGeom prst="rect">
            <a:avLst/>
          </a:prstGeom>
        </p:spPr>
      </p:pic>
      <p:pic>
        <p:nvPicPr>
          <p:cNvPr id="7" name="Picture 6" descr="Nashville">
            <a:extLst>
              <a:ext uri="{FF2B5EF4-FFF2-40B4-BE49-F238E27FC236}">
                <a16:creationId xmlns:a16="http://schemas.microsoft.com/office/drawing/2014/main" id="{E504852E-97E7-7B1D-59A9-E74FE4BDD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316" y="1006945"/>
            <a:ext cx="2087034" cy="864779"/>
          </a:xfrm>
          <a:prstGeom prst="rect">
            <a:avLst/>
          </a:prstGeom>
        </p:spPr>
      </p:pic>
      <p:pic>
        <p:nvPicPr>
          <p:cNvPr id="9" name="Picture 8" descr="Dunlap Lawn &amp; Garden Equipment ">
            <a:extLst>
              <a:ext uri="{FF2B5EF4-FFF2-40B4-BE49-F238E27FC236}">
                <a16:creationId xmlns:a16="http://schemas.microsoft.com/office/drawing/2014/main" id="{6EAC06C5-41EF-61F0-F75A-C8A0392A27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5254" y="1877394"/>
            <a:ext cx="1810242" cy="700794"/>
          </a:xfrm>
          <a:prstGeom prst="rect">
            <a:avLst/>
          </a:prstGeom>
        </p:spPr>
      </p:pic>
      <p:pic>
        <p:nvPicPr>
          <p:cNvPr id="11" name="Picture 10" descr="Family Center Farm &amp; Home">
            <a:extLst>
              <a:ext uri="{FF2B5EF4-FFF2-40B4-BE49-F238E27FC236}">
                <a16:creationId xmlns:a16="http://schemas.microsoft.com/office/drawing/2014/main" id="{CFBAF7DF-F3EB-4FD1-EF5F-F9FE07709C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2150" y="203624"/>
            <a:ext cx="2806700" cy="629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CBE20C-EF6B-043A-8F9B-8C7A6431C3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7464" y="1058864"/>
            <a:ext cx="3065991" cy="432858"/>
          </a:xfrm>
          <a:prstGeom prst="rect">
            <a:avLst/>
          </a:prstGeom>
        </p:spPr>
      </p:pic>
      <p:pic>
        <p:nvPicPr>
          <p:cNvPr id="13" name="Picture 12" descr="Hoffman's Power Equipment">
            <a:extLst>
              <a:ext uri="{FF2B5EF4-FFF2-40B4-BE49-F238E27FC236}">
                <a16:creationId xmlns:a16="http://schemas.microsoft.com/office/drawing/2014/main" id="{7680BFD3-3E92-84E9-46F6-538D8EB36D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7903" y="2052944"/>
            <a:ext cx="3060695" cy="529612"/>
          </a:xfrm>
          <a:prstGeom prst="rect">
            <a:avLst/>
          </a:prstGeom>
        </p:spPr>
      </p:pic>
      <p:pic>
        <p:nvPicPr>
          <p:cNvPr id="14" name="Picture 13" descr="Leckler's">
            <a:extLst>
              <a:ext uri="{FF2B5EF4-FFF2-40B4-BE49-F238E27FC236}">
                <a16:creationId xmlns:a16="http://schemas.microsoft.com/office/drawing/2014/main" id="{FCBD1461-16ED-3499-C233-24315F7FC3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8904" y="101071"/>
            <a:ext cx="1819275" cy="877359"/>
          </a:xfrm>
          <a:prstGeom prst="rect">
            <a:avLst/>
          </a:prstGeom>
        </p:spPr>
      </p:pic>
      <p:pic>
        <p:nvPicPr>
          <p:cNvPr id="16" name="Picture 15" descr="Markham Mower Ltd.">
            <a:extLst>
              <a:ext uri="{FF2B5EF4-FFF2-40B4-BE49-F238E27FC236}">
                <a16:creationId xmlns:a16="http://schemas.microsoft.com/office/drawing/2014/main" id="{A5C674D6-EEE4-5A3A-CD47-1D19AAE6459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32902" y="2194593"/>
            <a:ext cx="2944279" cy="383897"/>
          </a:xfrm>
          <a:prstGeom prst="rect">
            <a:avLst/>
          </a:prstGeom>
        </p:spPr>
      </p:pic>
      <p:pic>
        <p:nvPicPr>
          <p:cNvPr id="17" name="Picture 16" descr="MT. Joy RV Sales &amp; Service">
            <a:extLst>
              <a:ext uri="{FF2B5EF4-FFF2-40B4-BE49-F238E27FC236}">
                <a16:creationId xmlns:a16="http://schemas.microsoft.com/office/drawing/2014/main" id="{A6198260-2B7F-A524-F6DD-4210E688EA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4651" y="1226882"/>
            <a:ext cx="2743197" cy="530735"/>
          </a:xfrm>
          <a:prstGeom prst="rect">
            <a:avLst/>
          </a:prstGeom>
        </p:spPr>
      </p:pic>
      <p:pic>
        <p:nvPicPr>
          <p:cNvPr id="19" name="Graphic 18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B9A469C1-E79E-F175-A674-10B5541965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481080" y="103718"/>
            <a:ext cx="2098675" cy="967316"/>
          </a:xfrm>
          <a:prstGeom prst="rect">
            <a:avLst/>
          </a:prstGeom>
        </p:spPr>
      </p:pic>
      <p:pic>
        <p:nvPicPr>
          <p:cNvPr id="20" name="Picture 19" descr="Mow Power">
            <a:extLst>
              <a:ext uri="{FF2B5EF4-FFF2-40B4-BE49-F238E27FC236}">
                <a16:creationId xmlns:a16="http://schemas.microsoft.com/office/drawing/2014/main" id="{C3E66F25-AEDB-F793-1691-E40480D729E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87985" y="1296939"/>
            <a:ext cx="2235198" cy="538788"/>
          </a:xfrm>
          <a:prstGeom prst="rect">
            <a:avLst/>
          </a:prstGeom>
        </p:spPr>
      </p:pic>
      <p:pic>
        <p:nvPicPr>
          <p:cNvPr id="21" name="Picture 20" descr="final.jpg">
            <a:extLst>
              <a:ext uri="{FF2B5EF4-FFF2-40B4-BE49-F238E27FC236}">
                <a16:creationId xmlns:a16="http://schemas.microsoft.com/office/drawing/2014/main" id="{BC71FF8E-6E76-0B40-7D7C-AF3FB208C4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1067" y="1653907"/>
            <a:ext cx="1600199" cy="1084269"/>
          </a:xfrm>
          <a:prstGeom prst="rect">
            <a:avLst/>
          </a:prstGeom>
        </p:spPr>
      </p:pic>
      <p:pic>
        <p:nvPicPr>
          <p:cNvPr id="28" name="Picture 27" descr="A logo with white text&#10;&#10;AI-generated content may be incorrect.">
            <a:extLst>
              <a:ext uri="{FF2B5EF4-FFF2-40B4-BE49-F238E27FC236}">
                <a16:creationId xmlns:a16="http://schemas.microsoft.com/office/drawing/2014/main" id="{1A66901C-2299-4F85-1F8F-020A7B237DA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610" y="4057122"/>
            <a:ext cx="1494367" cy="627592"/>
          </a:xfrm>
          <a:prstGeom prst="rect">
            <a:avLst/>
          </a:prstGeom>
        </p:spPr>
      </p:pic>
      <p:pic>
        <p:nvPicPr>
          <p:cNvPr id="29" name="Picture 28" descr="Northshore Power Equipment">
            <a:extLst>
              <a:ext uri="{FF2B5EF4-FFF2-40B4-BE49-F238E27FC236}">
                <a16:creationId xmlns:a16="http://schemas.microsoft.com/office/drawing/2014/main" id="{247E05A2-87C6-C67D-E47E-F1B0C5CA6DF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46237" y="4803247"/>
            <a:ext cx="1438275" cy="606424"/>
          </a:xfrm>
          <a:prstGeom prst="rect">
            <a:avLst/>
          </a:prstGeom>
        </p:spPr>
      </p:pic>
      <p:pic>
        <p:nvPicPr>
          <p:cNvPr id="30" name="Picture 29" descr="Power Zone">
            <a:extLst>
              <a:ext uri="{FF2B5EF4-FFF2-40B4-BE49-F238E27FC236}">
                <a16:creationId xmlns:a16="http://schemas.microsoft.com/office/drawing/2014/main" id="{24495C6F-99C8-A0D4-292C-CBEDB5B8605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912" y="5683247"/>
            <a:ext cx="2892424" cy="338668"/>
          </a:xfrm>
          <a:prstGeom prst="rect">
            <a:avLst/>
          </a:prstGeom>
        </p:spPr>
      </p:pic>
      <p:pic>
        <p:nvPicPr>
          <p:cNvPr id="33" name="Picture 32" descr="A red sign with white text&#10;&#10;AI-generated content may be incorrect.">
            <a:extLst>
              <a:ext uri="{FF2B5EF4-FFF2-40B4-BE49-F238E27FC236}">
                <a16:creationId xmlns:a16="http://schemas.microsoft.com/office/drawing/2014/main" id="{41C63E69-2471-EEE4-E333-F8B6F36793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31963" y="4054475"/>
            <a:ext cx="1245659" cy="601135"/>
          </a:xfrm>
          <a:prstGeom prst="rect">
            <a:avLst/>
          </a:prstGeom>
        </p:spPr>
      </p:pic>
      <p:pic>
        <p:nvPicPr>
          <p:cNvPr id="34" name="Picture 33" descr="A blu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EECAD6BD-F40C-A63D-3369-47040FD5894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5047" y="4800601"/>
            <a:ext cx="1362076" cy="643466"/>
          </a:xfrm>
          <a:prstGeom prst="rect">
            <a:avLst/>
          </a:prstGeom>
        </p:spPr>
      </p:pic>
      <p:pic>
        <p:nvPicPr>
          <p:cNvPr id="35" name="Picture 34" descr="Ralph's Small Engine, LLC">
            <a:extLst>
              <a:ext uri="{FF2B5EF4-FFF2-40B4-BE49-F238E27FC236}">
                <a16:creationId xmlns:a16="http://schemas.microsoft.com/office/drawing/2014/main" id="{2E9B2889-3A51-02DE-AA74-CA21CE91401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93319" y="4057678"/>
            <a:ext cx="2161112" cy="383062"/>
          </a:xfrm>
          <a:prstGeom prst="rect">
            <a:avLst/>
          </a:prstGeom>
        </p:spPr>
      </p:pic>
      <p:pic>
        <p:nvPicPr>
          <p:cNvPr id="39" name="Picture 38" descr="A cartoon of a person holding a wrench and a tractor&#10;&#10;AI-generated content may be incorrect.">
            <a:extLst>
              <a:ext uri="{FF2B5EF4-FFF2-40B4-BE49-F238E27FC236}">
                <a16:creationId xmlns:a16="http://schemas.microsoft.com/office/drawing/2014/main" id="{C44B3F7E-7B5D-88E1-E9D0-D9EEA23E43F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33633" y="4628093"/>
            <a:ext cx="1051984" cy="882650"/>
          </a:xfrm>
          <a:prstGeom prst="rect">
            <a:avLst/>
          </a:prstGeom>
        </p:spPr>
      </p:pic>
      <p:pic>
        <p:nvPicPr>
          <p:cNvPr id="42" name="Picture 41" descr="Seavey Garden &amp; Equipment Cent">
            <a:extLst>
              <a:ext uri="{FF2B5EF4-FFF2-40B4-BE49-F238E27FC236}">
                <a16:creationId xmlns:a16="http://schemas.microsoft.com/office/drawing/2014/main" id="{75A13AA3-9CC5-AC1D-08F3-D5E224C8B0E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351463" y="4654021"/>
            <a:ext cx="1055159" cy="894291"/>
          </a:xfrm>
          <a:prstGeom prst="rect">
            <a:avLst/>
          </a:prstGeom>
        </p:spPr>
      </p:pic>
      <p:pic>
        <p:nvPicPr>
          <p:cNvPr id="44" name="Picture 43" descr="Siebert Yacht Management">
            <a:extLst>
              <a:ext uri="{FF2B5EF4-FFF2-40B4-BE49-F238E27FC236}">
                <a16:creationId xmlns:a16="http://schemas.microsoft.com/office/drawing/2014/main" id="{820F3CD7-0599-677F-DCC6-8516E6AA624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62901" y="5292096"/>
            <a:ext cx="1970617" cy="888141"/>
          </a:xfrm>
          <a:prstGeom prst="rect">
            <a:avLst/>
          </a:prstGeom>
        </p:spPr>
      </p:pic>
      <p:pic>
        <p:nvPicPr>
          <p:cNvPr id="45" name="Picture 44" descr="Small Engine Specialists">
            <a:extLst>
              <a:ext uri="{FF2B5EF4-FFF2-40B4-BE49-F238E27FC236}">
                <a16:creationId xmlns:a16="http://schemas.microsoft.com/office/drawing/2014/main" id="{25C1216D-EC21-8439-00E8-9977456285F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315758" y="4574646"/>
            <a:ext cx="1972733" cy="788459"/>
          </a:xfrm>
          <a:prstGeom prst="rect">
            <a:avLst/>
          </a:prstGeom>
        </p:spPr>
      </p:pic>
      <p:pic>
        <p:nvPicPr>
          <p:cNvPr id="46" name="Picture 45" descr="Tractor Bob's">
            <a:extLst>
              <a:ext uri="{FF2B5EF4-FFF2-40B4-BE49-F238E27FC236}">
                <a16:creationId xmlns:a16="http://schemas.microsoft.com/office/drawing/2014/main" id="{E88645C1-BC82-D8FD-D25E-BB1EC613DDF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200654" y="5683105"/>
            <a:ext cx="2584443" cy="391875"/>
          </a:xfrm>
          <a:prstGeom prst="rect">
            <a:avLst/>
          </a:prstGeom>
        </p:spPr>
      </p:pic>
      <p:pic>
        <p:nvPicPr>
          <p:cNvPr id="47" name="Picture 46" descr="All American Ag">
            <a:extLst>
              <a:ext uri="{FF2B5EF4-FFF2-40B4-BE49-F238E27FC236}">
                <a16:creationId xmlns:a16="http://schemas.microsoft.com/office/drawing/2014/main" id="{33646AC7-0D30-3921-32CF-3C9CFF05FC2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316817" y="3948241"/>
            <a:ext cx="2161116" cy="601936"/>
          </a:xfrm>
          <a:prstGeom prst="rect">
            <a:avLst/>
          </a:prstGeom>
        </p:spPr>
      </p:pic>
      <p:pic>
        <p:nvPicPr>
          <p:cNvPr id="48" name="Picture 47" descr="Diamond R Equipment">
            <a:extLst>
              <a:ext uri="{FF2B5EF4-FFF2-40B4-BE49-F238E27FC236}">
                <a16:creationId xmlns:a16="http://schemas.microsoft.com/office/drawing/2014/main" id="{A3AD49BD-F4E8-675B-56BD-4A95AF34088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867650" y="4661076"/>
            <a:ext cx="2722032" cy="509766"/>
          </a:xfrm>
          <a:prstGeom prst="rect">
            <a:avLst/>
          </a:prstGeom>
        </p:spPr>
      </p:pic>
      <p:pic>
        <p:nvPicPr>
          <p:cNvPr id="49" name="Picture 48" descr="A sign with text overlay&#10;&#10;AI-generated content may be incorrect.">
            <a:extLst>
              <a:ext uri="{FF2B5EF4-FFF2-40B4-BE49-F238E27FC236}">
                <a16:creationId xmlns:a16="http://schemas.microsoft.com/office/drawing/2014/main" id="{69B66ED0-AB5C-EF11-3C18-2E92D415ED4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75651" y="3951521"/>
            <a:ext cx="1907117" cy="595376"/>
          </a:xfrm>
          <a:prstGeom prst="rect">
            <a:avLst/>
          </a:prstGeom>
        </p:spPr>
      </p:pic>
      <p:pic>
        <p:nvPicPr>
          <p:cNvPr id="50" name="Picture 49" descr="Logo">
            <a:extLst>
              <a:ext uri="{FF2B5EF4-FFF2-40B4-BE49-F238E27FC236}">
                <a16:creationId xmlns:a16="http://schemas.microsoft.com/office/drawing/2014/main" id="{65327513-AA1B-57A9-9B42-1DD7FD25786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221567" y="5389562"/>
            <a:ext cx="1885949" cy="788458"/>
          </a:xfrm>
          <a:prstGeom prst="rect">
            <a:avLst/>
          </a:prstGeom>
        </p:spPr>
      </p:pic>
      <p:pic>
        <p:nvPicPr>
          <p:cNvPr id="51" name="Picture 50" descr="Vine Tech Equipment">
            <a:extLst>
              <a:ext uri="{FF2B5EF4-FFF2-40B4-BE49-F238E27FC236}">
                <a16:creationId xmlns:a16="http://schemas.microsoft.com/office/drawing/2014/main" id="{8299CE89-0DFA-488E-6FCC-F0711C53C28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291233" y="5014061"/>
            <a:ext cx="1631948" cy="1169041"/>
          </a:xfrm>
          <a:prstGeom prst="rect">
            <a:avLst/>
          </a:prstGeom>
        </p:spPr>
      </p:pic>
      <p:pic>
        <p:nvPicPr>
          <p:cNvPr id="52" name="Picture 51" descr="Bairs Lawn &amp; Garden">
            <a:extLst>
              <a:ext uri="{FF2B5EF4-FFF2-40B4-BE49-F238E27FC236}">
                <a16:creationId xmlns:a16="http://schemas.microsoft.com/office/drawing/2014/main" id="{5B9B287B-CBFD-7FCD-86D2-E3FB1268BC5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725149" y="3953341"/>
            <a:ext cx="1314449" cy="10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2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8E3D2F40-7AB6-1340-5262-A3F0DAAE7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Ideal Team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B2262D-E5CC-015A-5852-F9AF32E39C14}"/>
              </a:ext>
            </a:extLst>
          </p:cNvPr>
          <p:cNvSpPr txBox="1"/>
          <p:nvPr/>
        </p:nvSpPr>
        <p:spPr bwMode="auto">
          <a:xfrm>
            <a:off x="7790736" y="2728429"/>
            <a:ext cx="1374133" cy="3849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Gifty Afrifa</a:t>
            </a:r>
          </a:p>
          <a:p>
            <a:pPr algn="ctr" eaLnBrk="1" hangingPunct="1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Account Manager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97E6D9-0157-9D3A-AD12-52A0E89B96FC}"/>
              </a:ext>
            </a:extLst>
          </p:cNvPr>
          <p:cNvSpPr txBox="1"/>
          <p:nvPr/>
        </p:nvSpPr>
        <p:spPr bwMode="auto">
          <a:xfrm>
            <a:off x="6107205" y="4855387"/>
            <a:ext cx="1374133" cy="3849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Jeff Plecity</a:t>
            </a:r>
          </a:p>
          <a:p>
            <a:pPr algn="ctr" eaLnBrk="1" hangingPunct="1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Trainer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284556-7811-3FB8-2278-EC677676F112}"/>
              </a:ext>
            </a:extLst>
          </p:cNvPr>
          <p:cNvSpPr txBox="1"/>
          <p:nvPr/>
        </p:nvSpPr>
        <p:spPr bwMode="auto">
          <a:xfrm>
            <a:off x="4417053" y="4855387"/>
            <a:ext cx="1374133" cy="38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Jim Daum</a:t>
            </a:r>
          </a:p>
          <a:p>
            <a:pPr algn="ctr" eaLnBrk="1" hangingPunct="1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Trainer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FC513C-4E99-3367-B7B9-B0FA4B917EDA}"/>
              </a:ext>
            </a:extLst>
          </p:cNvPr>
          <p:cNvSpPr txBox="1"/>
          <p:nvPr/>
        </p:nvSpPr>
        <p:spPr bwMode="auto">
          <a:xfrm>
            <a:off x="9594280" y="4855387"/>
            <a:ext cx="1374133" cy="14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Ross Morgan</a:t>
            </a:r>
          </a:p>
          <a:p>
            <a:pPr algn="ctr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Cloud</a:t>
            </a:r>
          </a:p>
        </p:txBody>
      </p:sp>
      <p:pic>
        <p:nvPicPr>
          <p:cNvPr id="26" name="Picture 2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A08DDBD0-8081-12C4-A1EC-80F35E997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119" y="3770245"/>
            <a:ext cx="936000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  <p:pic>
        <p:nvPicPr>
          <p:cNvPr id="28" name="Picture 27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3A6B5843-B502-F396-CF85-C8B8A36831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3346" y="3770245"/>
            <a:ext cx="936000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46A830B3-BE3E-968C-DFC6-CC7F4F2BA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" r="-154"/>
          <a:stretch/>
        </p:blipFill>
        <p:spPr bwMode="auto">
          <a:xfrm>
            <a:off x="8009814" y="1648743"/>
            <a:ext cx="935977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person, person, window, wall&#10;&#10;Description automatically generated">
            <a:extLst>
              <a:ext uri="{FF2B5EF4-FFF2-40B4-BE49-F238E27FC236}">
                <a16:creationId xmlns:a16="http://schemas.microsoft.com/office/drawing/2014/main" id="{DFD2314E-2525-4711-4DD4-572CB2BB17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6271" y="3770245"/>
            <a:ext cx="936000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E64C176-1194-E7B8-4405-73B0BA1CEE0B}"/>
              </a:ext>
            </a:extLst>
          </p:cNvPr>
          <p:cNvSpPr txBox="1"/>
          <p:nvPr/>
        </p:nvSpPr>
        <p:spPr bwMode="auto">
          <a:xfrm>
            <a:off x="7672162" y="4855387"/>
            <a:ext cx="1611281" cy="27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Dave Baumgarten</a:t>
            </a:r>
          </a:p>
          <a:p>
            <a:pPr algn="ctr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Trainer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8183AA33-0693-EE32-E23F-3AE480D69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09802" y="3770245"/>
            <a:ext cx="936000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8ACBC2A5-E65D-4D38-E782-9F9E3F8B1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 b="5113"/>
          <a:stretch/>
        </p:blipFill>
        <p:spPr bwMode="auto">
          <a:xfrm>
            <a:off x="4583724" y="1648743"/>
            <a:ext cx="935977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F163D5D1-ED2B-43FF-127C-56A8CC030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2" b="6992"/>
          <a:stretch/>
        </p:blipFill>
        <p:spPr bwMode="auto">
          <a:xfrm>
            <a:off x="9813358" y="1648743"/>
            <a:ext cx="935977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355B427-C160-E752-0DF2-9BACD5118E56}"/>
              </a:ext>
            </a:extLst>
          </p:cNvPr>
          <p:cNvSpPr txBox="1"/>
          <p:nvPr/>
        </p:nvSpPr>
        <p:spPr bwMode="auto">
          <a:xfrm>
            <a:off x="2656541" y="4855387"/>
            <a:ext cx="1390064" cy="38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Katie Mitchell</a:t>
            </a:r>
          </a:p>
          <a:p>
            <a:pPr algn="ctr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Trainer</a:t>
            </a: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56CBFED6-3228-8533-8E19-3FA1A8DB7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b="3542"/>
          <a:stretch/>
        </p:blipFill>
        <p:spPr bwMode="auto">
          <a:xfrm>
            <a:off x="2893572" y="1648743"/>
            <a:ext cx="935977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  <p:pic>
        <p:nvPicPr>
          <p:cNvPr id="41" name="Picture 10">
            <a:extLst>
              <a:ext uri="{FF2B5EF4-FFF2-40B4-BE49-F238E27FC236}">
                <a16:creationId xmlns:a16="http://schemas.microsoft.com/office/drawing/2014/main" id="{121FC13E-20D8-F38A-2EB4-D157A12C8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5290" y="3770245"/>
            <a:ext cx="936000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F142515-3C18-A185-80DF-5D0A28D7DB91}"/>
              </a:ext>
            </a:extLst>
          </p:cNvPr>
          <p:cNvSpPr txBox="1"/>
          <p:nvPr/>
        </p:nvSpPr>
        <p:spPr bwMode="auto">
          <a:xfrm>
            <a:off x="5912513" y="2728429"/>
            <a:ext cx="1542797" cy="38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Curt Mendel</a:t>
            </a:r>
          </a:p>
          <a:p>
            <a:pPr algn="ctr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Sales Manager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FC51667-5710-C8EB-F21F-CEBF6D4667AC}"/>
              </a:ext>
            </a:extLst>
          </p:cNvPr>
          <p:cNvSpPr txBox="1"/>
          <p:nvPr/>
        </p:nvSpPr>
        <p:spPr bwMode="auto">
          <a:xfrm>
            <a:off x="2674494" y="2728429"/>
            <a:ext cx="1374133" cy="38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Muthu Kannan</a:t>
            </a:r>
          </a:p>
          <a:p>
            <a:pPr algn="ctr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Product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F8A85F-D9B4-EE2C-D3D4-51C1C2B5B5D7}"/>
              </a:ext>
            </a:extLst>
          </p:cNvPr>
          <p:cNvSpPr txBox="1"/>
          <p:nvPr/>
        </p:nvSpPr>
        <p:spPr bwMode="auto">
          <a:xfrm>
            <a:off x="4364646" y="2728429"/>
            <a:ext cx="1374133" cy="38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Josiah Mahon</a:t>
            </a:r>
          </a:p>
          <a:p>
            <a:pPr algn="ctr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Product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185D93-785E-E6A7-A786-3140A69D4E17}"/>
              </a:ext>
            </a:extLst>
          </p:cNvPr>
          <p:cNvSpPr txBox="1"/>
          <p:nvPr/>
        </p:nvSpPr>
        <p:spPr bwMode="auto">
          <a:xfrm>
            <a:off x="9594280" y="2728429"/>
            <a:ext cx="1374133" cy="3849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Jason Wilson</a:t>
            </a:r>
          </a:p>
          <a:p>
            <a:pPr algn="ctr" eaLnBrk="1" hangingPunct="1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Account Manager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D9F4318-D56E-FBE6-6AB5-485C80516D20}"/>
              </a:ext>
            </a:extLst>
          </p:cNvPr>
          <p:cNvSpPr txBox="1"/>
          <p:nvPr/>
        </p:nvSpPr>
        <p:spPr bwMode="auto">
          <a:xfrm>
            <a:off x="979861" y="4855387"/>
            <a:ext cx="1374133" cy="14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David Dismuke</a:t>
            </a:r>
          </a:p>
          <a:p>
            <a:pPr algn="ctr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Sales Director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28E0050-63C7-C036-890B-4B2587E9A43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2247" y="3771096"/>
            <a:ext cx="936000" cy="934299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025EA57F-094E-3FA6-3B4C-739501D2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r="1345"/>
          <a:stretch/>
        </p:blipFill>
        <p:spPr bwMode="auto">
          <a:xfrm>
            <a:off x="1198939" y="1648743"/>
            <a:ext cx="935977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995A852-785F-29A6-797B-062B5D93926D}"/>
              </a:ext>
            </a:extLst>
          </p:cNvPr>
          <p:cNvSpPr txBox="1"/>
          <p:nvPr/>
        </p:nvSpPr>
        <p:spPr bwMode="auto">
          <a:xfrm>
            <a:off x="712575" y="2728429"/>
            <a:ext cx="1908706" cy="38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Ajay Thakur</a:t>
            </a:r>
          </a:p>
          <a:p>
            <a:pPr algn="ctr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General</a:t>
            </a:r>
            <a:r>
              <a:rPr lang="pl-PL" sz="1000" kern="0">
                <a:latin typeface="+mj-lt"/>
                <a:cs typeface="Calibri" panose="020F0502020204030204" pitchFamily="34" charset="0"/>
                <a:rtl val="0"/>
              </a:rPr>
              <a:t> </a:t>
            </a: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Manager</a:t>
            </a:r>
          </a:p>
        </p:txBody>
      </p:sp>
      <p:pic>
        <p:nvPicPr>
          <p:cNvPr id="3" name="Picture 2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23E72F08-6DFE-3076-C51D-3CFCC9E6DF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76" y="1643287"/>
            <a:ext cx="936000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695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F7B7C-03DC-2026-59FB-ACF9CF4E4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A5FDD3E9-0148-A5F2-75D1-2BFD007B0688}"/>
              </a:ext>
            </a:extLst>
          </p:cNvPr>
          <p:cNvSpPr/>
          <p:nvPr/>
        </p:nvSpPr>
        <p:spPr>
          <a:xfrm>
            <a:off x="8004220" y="2277026"/>
            <a:ext cx="2825393" cy="28253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577F590-179E-5C1E-BADE-76F34C628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076" r="22043"/>
          <a:stretch/>
        </p:blipFill>
        <p:spPr>
          <a:xfrm>
            <a:off x="7061199" y="1895570"/>
            <a:ext cx="4734561" cy="360678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187D4C56-51E8-305E-8DC1-A541D4D9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1125200" cy="923347"/>
          </a:xfrm>
        </p:spPr>
        <p:txBody>
          <a:bodyPr/>
          <a:lstStyle/>
          <a:p>
            <a:r>
              <a:rPr lang="en-US"/>
              <a:t>Target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C674C-7991-3AC1-3540-44CE4D09A2FF}"/>
              </a:ext>
            </a:extLst>
          </p:cNvPr>
          <p:cNvSpPr txBox="1"/>
          <p:nvPr/>
        </p:nvSpPr>
        <p:spPr bwMode="auto">
          <a:xfrm>
            <a:off x="-180788" y="2634867"/>
            <a:ext cx="2719423" cy="576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Tim Berman</a:t>
            </a:r>
          </a:p>
          <a:p>
            <a:pPr algn="ctr" eaLnBrk="1" hangingPunct="1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Product</a:t>
            </a:r>
          </a:p>
        </p:txBody>
      </p:sp>
      <p:pic>
        <p:nvPicPr>
          <p:cNvPr id="11" name="Picture 8" descr="Profile photo of Tim Berman, UXMC, PMC-VII, CSPO">
            <a:extLst>
              <a:ext uri="{FF2B5EF4-FFF2-40B4-BE49-F238E27FC236}">
                <a16:creationId xmlns:a16="http://schemas.microsoft.com/office/drawing/2014/main" id="{3257E8B8-F5F7-E26F-84C1-C2F7987C3459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351" y="1603273"/>
            <a:ext cx="936000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10868D-A3AE-943E-9740-56A4ACB46885}"/>
              </a:ext>
            </a:extLst>
          </p:cNvPr>
          <p:cNvSpPr txBox="1"/>
          <p:nvPr/>
        </p:nvSpPr>
        <p:spPr bwMode="auto">
          <a:xfrm>
            <a:off x="2032712" y="4814799"/>
            <a:ext cx="1374133" cy="14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Lydia Jenkins</a:t>
            </a:r>
          </a:p>
          <a:p>
            <a:pPr algn="ctr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TargetCRM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9ADE2D-049A-3CA8-F55C-2DE1F860F6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2" y="3744242"/>
            <a:ext cx="936000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640EA0F-0F91-969C-C0D4-4697260CEFB6}"/>
              </a:ext>
            </a:extLst>
          </p:cNvPr>
          <p:cNvSpPr txBox="1"/>
          <p:nvPr/>
        </p:nvSpPr>
        <p:spPr bwMode="auto">
          <a:xfrm>
            <a:off x="-146312" y="4814799"/>
            <a:ext cx="2719423" cy="576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Daniel Palumbo</a:t>
            </a:r>
          </a:p>
          <a:p>
            <a:pPr algn="ctr" eaLnBrk="1" hangingPunct="1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TargetCRM</a:t>
            </a: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98958663-AA73-F0F1-735C-A172896A9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227" y="3744242"/>
            <a:ext cx="936000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C213411-263F-8F1E-BC2F-11592C0C0E1A}"/>
              </a:ext>
            </a:extLst>
          </p:cNvPr>
          <p:cNvSpPr txBox="1"/>
          <p:nvPr/>
        </p:nvSpPr>
        <p:spPr bwMode="auto">
          <a:xfrm>
            <a:off x="3473394" y="4814799"/>
            <a:ext cx="1374133" cy="35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Ben Schmidt</a:t>
            </a:r>
          </a:p>
          <a:p>
            <a:pPr algn="ctr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TargetCRM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500065F-D359-9D36-CA43-9EC47F7338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117" y="3744242"/>
            <a:ext cx="936000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20E1EC-2F98-57B6-9970-F35409657DAE}"/>
              </a:ext>
            </a:extLst>
          </p:cNvPr>
          <p:cNvSpPr txBox="1"/>
          <p:nvPr/>
        </p:nvSpPr>
        <p:spPr bwMode="auto">
          <a:xfrm>
            <a:off x="1839926" y="2634867"/>
            <a:ext cx="1596599" cy="38942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Brian Kristiansen</a:t>
            </a:r>
          </a:p>
          <a:p>
            <a:pPr algn="ctr" eaLnBrk="1" hangingPunct="1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TargetPay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A15CB-FD8E-B4C3-C090-2EF71FAB48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229" y="1603273"/>
            <a:ext cx="936000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DCEA7B-CF7F-608A-C51F-3EFD431F5EA4}"/>
              </a:ext>
            </a:extLst>
          </p:cNvPr>
          <p:cNvSpPr txBox="1"/>
          <p:nvPr/>
        </p:nvSpPr>
        <p:spPr bwMode="auto">
          <a:xfrm>
            <a:off x="4812148" y="4814799"/>
            <a:ext cx="1374133" cy="35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Justin Stacey</a:t>
            </a:r>
          </a:p>
          <a:p>
            <a:pPr algn="ctr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TargetCRM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1E85F-6F04-9FEF-9C63-7509506CA4B2}"/>
              </a:ext>
            </a:extLst>
          </p:cNvPr>
          <p:cNvSpPr txBox="1"/>
          <p:nvPr/>
        </p:nvSpPr>
        <p:spPr bwMode="auto">
          <a:xfrm>
            <a:off x="3316936" y="2634867"/>
            <a:ext cx="1374133" cy="14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Gene Lydick</a:t>
            </a:r>
          </a:p>
          <a:p>
            <a:pPr algn="ctr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TargetPay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9A92070-4DC3-C67D-7DA7-5A11392E055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2107" y="1603273"/>
            <a:ext cx="936000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3AF372-FFA4-FFB3-1CBE-65A06CF3FD13}"/>
              </a:ext>
            </a:extLst>
          </p:cNvPr>
          <p:cNvSpPr txBox="1"/>
          <p:nvPr/>
        </p:nvSpPr>
        <p:spPr bwMode="auto">
          <a:xfrm>
            <a:off x="4784841" y="2634867"/>
            <a:ext cx="1374133" cy="33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CA" sz="1200" b="1" kern="0">
                <a:latin typeface="+mj-lt"/>
                <a:cs typeface="Calibri" panose="020F0502020204030204" pitchFamily="34" charset="0"/>
                <a:rtl val="0"/>
              </a:rPr>
              <a:t>Kevin Koziol</a:t>
            </a:r>
          </a:p>
          <a:p>
            <a:pPr algn="ctr">
              <a:buClr>
                <a:srgbClr val="000000"/>
              </a:buClr>
            </a:pPr>
            <a:r>
              <a:rPr lang="en-CA" sz="1000" kern="0">
                <a:latin typeface="+mj-lt"/>
                <a:cs typeface="Calibri" panose="020F0502020204030204" pitchFamily="34" charset="0"/>
                <a:rtl val="0"/>
              </a:rPr>
              <a:t>TargetWeb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3F115-89E6-F72A-3865-BBBC414F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r="3799"/>
          <a:stretch/>
        </p:blipFill>
        <p:spPr bwMode="auto">
          <a:xfrm>
            <a:off x="4963986" y="1592263"/>
            <a:ext cx="935977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A24521-7306-86E7-C710-7CE2BB3DA566}"/>
              </a:ext>
            </a:extLst>
          </p:cNvPr>
          <p:cNvCxnSpPr/>
          <p:nvPr/>
        </p:nvCxnSpPr>
        <p:spPr>
          <a:xfrm>
            <a:off x="6690360" y="1074420"/>
            <a:ext cx="0" cy="485394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2">
            <a:extLst>
              <a:ext uri="{FF2B5EF4-FFF2-40B4-BE49-F238E27FC236}">
                <a16:creationId xmlns:a16="http://schemas.microsoft.com/office/drawing/2014/main" id="{D25A831D-7EC1-F792-2B02-C6A4BA8C9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" b="4368"/>
          <a:stretch/>
        </p:blipFill>
        <p:spPr bwMode="auto">
          <a:xfrm>
            <a:off x="4963986" y="3738055"/>
            <a:ext cx="935977" cy="936000"/>
          </a:xfrm>
          <a:prstGeom prst="ellipse">
            <a:avLst/>
          </a:prstGeom>
          <a:ln w="28575" cap="rnd">
            <a:solidFill>
              <a:schemeClr val="bg2"/>
            </a:solidFill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2ACFA7-B5BF-7F0C-BDAC-4E2D743FDCBF}"/>
              </a:ext>
            </a:extLst>
          </p:cNvPr>
          <p:cNvSpPr txBox="1"/>
          <p:nvPr/>
        </p:nvSpPr>
        <p:spPr>
          <a:xfrm>
            <a:off x="8253249" y="105872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+mj-lt"/>
              </a:rPr>
              <a:t>Driving Innovation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9CAB52-B3BA-453E-927D-B2EDA5CBA3D3}"/>
              </a:ext>
            </a:extLst>
          </p:cNvPr>
          <p:cNvSpPr txBox="1"/>
          <p:nvPr/>
        </p:nvSpPr>
        <p:spPr>
          <a:xfrm>
            <a:off x="10569433" y="4704362"/>
            <a:ext cx="926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200" b="1" kern="0">
                <a:latin typeface="+mj-lt"/>
                <a:cs typeface="Calibri" panose="020F0502020204030204" pitchFamily="34" charset="0"/>
                <a:rtl val="0"/>
              </a:rPr>
              <a:t>Target</a:t>
            </a:r>
            <a:r>
              <a:rPr lang="en-US" sz="1200" kern="0">
                <a:latin typeface="+mj-lt"/>
                <a:cs typeface="Calibri" panose="020F0502020204030204" pitchFamily="34" charset="0"/>
                <a:rtl val="0"/>
              </a:rPr>
              <a:t>Pay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0B88F-56F5-96DA-1615-3489E35CAA37}"/>
              </a:ext>
            </a:extLst>
          </p:cNvPr>
          <p:cNvSpPr txBox="1"/>
          <p:nvPr/>
        </p:nvSpPr>
        <p:spPr>
          <a:xfrm>
            <a:off x="10449066" y="2423183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200" b="1" kern="0">
                <a:latin typeface="+mj-lt"/>
                <a:cs typeface="Calibri" panose="020F0502020204030204" pitchFamily="34" charset="0"/>
                <a:rtl val="0"/>
              </a:rPr>
              <a:t>Target</a:t>
            </a:r>
            <a:r>
              <a:rPr lang="en-US" sz="1200" kern="0">
                <a:latin typeface="+mj-lt"/>
                <a:cs typeface="Calibri" panose="020F0502020204030204" pitchFamily="34" charset="0"/>
                <a:rtl val="0"/>
              </a:rPr>
              <a:t>Web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ACEFE8-94C1-D99A-3F85-91FB722736F6}"/>
              </a:ext>
            </a:extLst>
          </p:cNvPr>
          <p:cNvSpPr txBox="1"/>
          <p:nvPr/>
        </p:nvSpPr>
        <p:spPr>
          <a:xfrm>
            <a:off x="7320060" y="4744595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200" b="1" kern="0">
                <a:latin typeface="+mj-lt"/>
                <a:cs typeface="Calibri" panose="020F0502020204030204" pitchFamily="34" charset="0"/>
                <a:rtl val="0"/>
              </a:rPr>
              <a:t>Target</a:t>
            </a:r>
            <a:r>
              <a:rPr lang="en-US" sz="1200" kern="0">
                <a:latin typeface="+mj-lt"/>
                <a:cs typeface="Calibri" panose="020F0502020204030204" pitchFamily="34" charset="0"/>
                <a:rtl val="0"/>
              </a:rPr>
              <a:t>Service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9BE2C2-4C02-6E6E-6563-17180573A44F}"/>
              </a:ext>
            </a:extLst>
          </p:cNvPr>
          <p:cNvSpPr txBox="1"/>
          <p:nvPr/>
        </p:nvSpPr>
        <p:spPr>
          <a:xfrm>
            <a:off x="7188106" y="2423183"/>
            <a:ext cx="1140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200" b="1" kern="0">
                <a:latin typeface="+mj-lt"/>
                <a:cs typeface="Calibri" panose="020F0502020204030204" pitchFamily="34" charset="0"/>
                <a:rtl val="0"/>
              </a:rPr>
              <a:t>Target</a:t>
            </a:r>
            <a:r>
              <a:rPr lang="en-US" sz="1200" kern="0">
                <a:latin typeface="+mj-lt"/>
                <a:cs typeface="Calibri" panose="020F0502020204030204" pitchFamily="34" charset="0"/>
                <a:rtl val="0"/>
              </a:rPr>
              <a:t>Loyalty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66A4D1-ED7B-DCED-06F1-BBBEB57A9ABC}"/>
              </a:ext>
            </a:extLst>
          </p:cNvPr>
          <p:cNvSpPr txBox="1"/>
          <p:nvPr/>
        </p:nvSpPr>
        <p:spPr>
          <a:xfrm>
            <a:off x="8918475" y="1724576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200" b="1" kern="0">
                <a:latin typeface="+mj-lt"/>
                <a:cs typeface="Calibri" panose="020F0502020204030204" pitchFamily="34" charset="0"/>
                <a:rtl val="0"/>
              </a:rPr>
              <a:t>Target</a:t>
            </a:r>
            <a:r>
              <a:rPr lang="en-US" sz="1200" kern="0">
                <a:latin typeface="+mj-lt"/>
                <a:cs typeface="Calibri" panose="020F0502020204030204" pitchFamily="34" charset="0"/>
                <a:rtl val="0"/>
              </a:rPr>
              <a:t>CRM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79B10E-4286-C68E-9FFB-C50CF12C78DA}"/>
              </a:ext>
            </a:extLst>
          </p:cNvPr>
          <p:cNvSpPr txBox="1"/>
          <p:nvPr/>
        </p:nvSpPr>
        <p:spPr>
          <a:xfrm>
            <a:off x="8915665" y="5354602"/>
            <a:ext cx="979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200" b="1" kern="0">
                <a:latin typeface="+mj-lt"/>
                <a:cs typeface="Calibri" panose="020F0502020204030204" pitchFamily="34" charset="0"/>
                <a:rtl val="0"/>
              </a:rPr>
              <a:t>Target</a:t>
            </a:r>
            <a:r>
              <a:rPr lang="en-US" sz="1200" kern="0">
                <a:latin typeface="+mj-lt"/>
                <a:cs typeface="Calibri" panose="020F0502020204030204" pitchFamily="34" charset="0"/>
                <a:rtl val="0"/>
              </a:rPr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376009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E583B-98EA-348A-B48D-3255A589D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2EDD2-03A9-3D21-9A29-E7537FF04646}"/>
              </a:ext>
            </a:extLst>
          </p:cNvPr>
          <p:cNvSpPr txBox="1"/>
          <p:nvPr/>
        </p:nvSpPr>
        <p:spPr>
          <a:xfrm>
            <a:off x="655597" y="1465118"/>
            <a:ext cx="5911105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b="1">
                <a:solidFill>
                  <a:schemeClr val="tx2"/>
                </a:solidFill>
                <a:latin typeface="+mn-lt"/>
                <a:cs typeface="+mn-cs"/>
              </a:rPr>
              <a:t>Monday:</a:t>
            </a:r>
          </a:p>
          <a:p>
            <a:pPr marL="285750" indent="-285750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  <a:cs typeface="+mn-cs"/>
              </a:rPr>
              <a:t>1</a:t>
            </a:r>
            <a:r>
              <a:rPr lang="pl-PL" sz="1600" b="1">
                <a:latin typeface="+mj-lt"/>
                <a:cs typeface="+mn-cs"/>
              </a:rPr>
              <a:t>:00 AM</a:t>
            </a:r>
            <a:r>
              <a:rPr lang="en-CA" sz="1600" b="1">
                <a:latin typeface="+mj-lt"/>
                <a:cs typeface="+mn-cs"/>
              </a:rPr>
              <a:t> – </a:t>
            </a:r>
            <a:r>
              <a:rPr lang="en-US" sz="1600" b="1">
                <a:latin typeface="+mj-lt"/>
                <a:cs typeface="+mn-cs"/>
              </a:rPr>
              <a:t>4:30</a:t>
            </a:r>
            <a:r>
              <a:rPr lang="pl-PL" sz="1600" b="1">
                <a:latin typeface="+mj-lt"/>
                <a:cs typeface="+mn-cs"/>
              </a:rPr>
              <a:t> PM</a:t>
            </a:r>
            <a:r>
              <a:rPr lang="en-US" sz="1600" b="1">
                <a:latin typeface="+mj-lt"/>
                <a:cs typeface="+mn-cs"/>
              </a:rPr>
              <a:t> </a:t>
            </a:r>
            <a:r>
              <a:rPr lang="en-US" sz="1600">
                <a:latin typeface="+mj-lt"/>
                <a:cs typeface="+mn-cs"/>
              </a:rPr>
              <a:t>– Training Sessions (Ideal / TargetApps)</a:t>
            </a:r>
          </a:p>
          <a:p>
            <a:pPr marL="285750" indent="-285750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  <a:cs typeface="+mn-cs"/>
              </a:rPr>
              <a:t>4:30</a:t>
            </a:r>
            <a:r>
              <a:rPr lang="pl-PL" sz="1600" b="1">
                <a:latin typeface="+mj-lt"/>
                <a:cs typeface="+mn-cs"/>
              </a:rPr>
              <a:t> AM</a:t>
            </a:r>
            <a:r>
              <a:rPr lang="en-CA" sz="1600" b="1">
                <a:latin typeface="+mj-lt"/>
                <a:cs typeface="+mn-cs"/>
              </a:rPr>
              <a:t> – </a:t>
            </a:r>
            <a:r>
              <a:rPr lang="en-US" sz="1600" b="1">
                <a:latin typeface="+mj-lt"/>
                <a:cs typeface="+mn-cs"/>
              </a:rPr>
              <a:t>6</a:t>
            </a:r>
            <a:r>
              <a:rPr lang="pl-PL" sz="1600" b="1">
                <a:latin typeface="+mj-lt"/>
                <a:cs typeface="+mn-cs"/>
              </a:rPr>
              <a:t>:00 PM</a:t>
            </a:r>
            <a:r>
              <a:rPr lang="en-US" sz="1600" b="1">
                <a:latin typeface="+mj-lt"/>
                <a:cs typeface="+mn-cs"/>
              </a:rPr>
              <a:t> </a:t>
            </a:r>
            <a:r>
              <a:rPr lang="en-US" sz="1600">
                <a:latin typeface="+mj-lt"/>
                <a:cs typeface="+mn-cs"/>
              </a:rPr>
              <a:t>– Networking Reception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BC352-1DFA-1CC7-5638-6EFD87A36B8C}"/>
              </a:ext>
            </a:extLst>
          </p:cNvPr>
          <p:cNvSpPr txBox="1"/>
          <p:nvPr/>
        </p:nvSpPr>
        <p:spPr>
          <a:xfrm>
            <a:off x="655597" y="2795986"/>
            <a:ext cx="6024919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b="1">
                <a:solidFill>
                  <a:schemeClr val="tx2"/>
                </a:solidFill>
                <a:latin typeface="+mn-lt"/>
                <a:cs typeface="+mn-cs"/>
              </a:rPr>
              <a:t>Tuesday:</a:t>
            </a:r>
          </a:p>
          <a:p>
            <a:pPr marL="285750" indent="-285750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CA" sz="1600" b="1">
                <a:solidFill>
                  <a:srgbClr val="1659A1"/>
                </a:solidFill>
                <a:latin typeface="+mj-lt"/>
                <a:cs typeface="+mn-cs"/>
              </a:rPr>
              <a:t>8:00 AM – 8:45 AM </a:t>
            </a:r>
            <a:r>
              <a:rPr lang="en-CA" sz="1600">
                <a:solidFill>
                  <a:srgbClr val="1659A1"/>
                </a:solidFill>
                <a:latin typeface="+mj-lt"/>
                <a:cs typeface="+mn-cs"/>
              </a:rPr>
              <a:t>– Breakfast Masterclass: Digital Retailing</a:t>
            </a:r>
          </a:p>
          <a:p>
            <a:pPr marL="285750" indent="-285750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CA" sz="1600" b="1">
                <a:latin typeface="+mj-lt"/>
                <a:cs typeface="+mn-cs"/>
              </a:rPr>
              <a:t>9:00 AM – 9:45 AM </a:t>
            </a:r>
            <a:r>
              <a:rPr lang="en-CA" sz="1600">
                <a:latin typeface="+mj-lt"/>
                <a:cs typeface="+mn-cs"/>
              </a:rPr>
              <a:t>– Exploring the Future of Ideal</a:t>
            </a:r>
          </a:p>
          <a:p>
            <a:pPr marL="285750" indent="-285750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CA" sz="1600" b="1">
                <a:latin typeface="+mj-lt"/>
                <a:cs typeface="+mn-cs"/>
              </a:rPr>
              <a:t>10:00 AM – 5:15 PM </a:t>
            </a:r>
            <a:r>
              <a:rPr lang="en-CA" sz="1600">
                <a:latin typeface="+mj-lt"/>
                <a:cs typeface="+mn-cs"/>
              </a:rPr>
              <a:t>– Training Sessions (Ideal / TargetApps)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25796-3565-D448-109A-FCFD5FE3FD1E}"/>
              </a:ext>
            </a:extLst>
          </p:cNvPr>
          <p:cNvSpPr txBox="1"/>
          <p:nvPr/>
        </p:nvSpPr>
        <p:spPr>
          <a:xfrm>
            <a:off x="655597" y="4515719"/>
            <a:ext cx="6825074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b="1">
                <a:solidFill>
                  <a:schemeClr val="tx2"/>
                </a:solidFill>
                <a:latin typeface="+mn-lt"/>
                <a:cs typeface="+mn-cs"/>
              </a:rPr>
              <a:t>Wednesday:</a:t>
            </a:r>
          </a:p>
          <a:p>
            <a:pPr marL="285750" indent="-285750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1659A1"/>
                </a:solidFill>
                <a:latin typeface="+mj-lt"/>
                <a:cs typeface="+mn-cs"/>
              </a:rPr>
              <a:t>8</a:t>
            </a:r>
            <a:r>
              <a:rPr lang="pl-PL" sz="1600" b="1">
                <a:solidFill>
                  <a:srgbClr val="1659A1"/>
                </a:solidFill>
                <a:latin typeface="+mj-lt"/>
                <a:cs typeface="+mn-cs"/>
              </a:rPr>
              <a:t>:00 AM</a:t>
            </a:r>
            <a:r>
              <a:rPr lang="en-CA" sz="1600" b="1">
                <a:solidFill>
                  <a:srgbClr val="1659A1"/>
                </a:solidFill>
                <a:latin typeface="+mj-lt"/>
                <a:cs typeface="+mn-cs"/>
              </a:rPr>
              <a:t> – </a:t>
            </a:r>
            <a:r>
              <a:rPr lang="en-US" sz="1600" b="1">
                <a:solidFill>
                  <a:srgbClr val="1659A1"/>
                </a:solidFill>
                <a:latin typeface="+mj-lt"/>
                <a:cs typeface="+mn-cs"/>
              </a:rPr>
              <a:t>8:45</a:t>
            </a:r>
            <a:r>
              <a:rPr lang="pl-PL" sz="1600" b="1">
                <a:solidFill>
                  <a:srgbClr val="1659A1"/>
                </a:solidFill>
                <a:latin typeface="+mj-lt"/>
                <a:cs typeface="+mn-cs"/>
              </a:rPr>
              <a:t> AM</a:t>
            </a:r>
            <a:r>
              <a:rPr lang="en-US" sz="1600" b="1">
                <a:solidFill>
                  <a:srgbClr val="1659A1"/>
                </a:solidFill>
                <a:latin typeface="+mj-lt"/>
                <a:cs typeface="+mn-cs"/>
              </a:rPr>
              <a:t> </a:t>
            </a:r>
            <a:r>
              <a:rPr lang="en-US" sz="1600">
                <a:solidFill>
                  <a:srgbClr val="1659A1"/>
                </a:solidFill>
                <a:latin typeface="+mj-lt"/>
                <a:cs typeface="+mn-cs"/>
              </a:rPr>
              <a:t>– Breakfast Masterclass: E-Commerce Essentials</a:t>
            </a:r>
          </a:p>
          <a:p>
            <a:pPr marL="285750" indent="-285750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  <a:cs typeface="+mn-cs"/>
              </a:rPr>
              <a:t>9</a:t>
            </a:r>
            <a:r>
              <a:rPr lang="pl-PL" sz="1600" b="1">
                <a:latin typeface="+mj-lt"/>
                <a:cs typeface="+mn-cs"/>
              </a:rPr>
              <a:t>:00 AM </a:t>
            </a:r>
            <a:r>
              <a:rPr lang="en-US" sz="1600" b="1">
                <a:latin typeface="+mj-lt"/>
                <a:cs typeface="+mn-cs"/>
              </a:rPr>
              <a:t>– 12:45</a:t>
            </a:r>
            <a:r>
              <a:rPr lang="pl-PL" sz="1600" b="1">
                <a:latin typeface="+mj-lt"/>
                <a:cs typeface="+mn-cs"/>
              </a:rPr>
              <a:t> PM</a:t>
            </a:r>
            <a:r>
              <a:rPr lang="en-US" sz="1600" b="1">
                <a:latin typeface="+mj-lt"/>
                <a:cs typeface="+mn-cs"/>
              </a:rPr>
              <a:t> </a:t>
            </a:r>
            <a:r>
              <a:rPr lang="en-US" sz="1600">
                <a:latin typeface="+mj-lt"/>
                <a:cs typeface="+mn-cs"/>
              </a:rPr>
              <a:t>– Training Sessions (Ideal / TargetApps)</a:t>
            </a:r>
          </a:p>
        </p:txBody>
      </p:sp>
      <p:sp>
        <p:nvSpPr>
          <p:cNvPr id="7" name="Owal 12">
            <a:extLst>
              <a:ext uri="{FF2B5EF4-FFF2-40B4-BE49-F238E27FC236}">
                <a16:creationId xmlns:a16="http://schemas.microsoft.com/office/drawing/2014/main" id="{58DD4320-E9DB-D6C0-7649-553B3121411F}"/>
              </a:ext>
            </a:extLst>
          </p:cNvPr>
          <p:cNvSpPr/>
          <p:nvPr/>
        </p:nvSpPr>
        <p:spPr>
          <a:xfrm>
            <a:off x="7895230" y="2863699"/>
            <a:ext cx="3720698" cy="1300480"/>
          </a:xfrm>
          <a:prstGeom prst="roundRect">
            <a:avLst>
              <a:gd name="adj" fmla="val 51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62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2CFAE6-175E-1FFE-D816-9A035D5029FE}"/>
              </a:ext>
            </a:extLst>
          </p:cNvPr>
          <p:cNvSpPr txBox="1"/>
          <p:nvPr/>
        </p:nvSpPr>
        <p:spPr bwMode="auto">
          <a:xfrm>
            <a:off x="7698739" y="2914935"/>
            <a:ext cx="4637937" cy="1188720"/>
          </a:xfrm>
          <a:prstGeom prst="roundRect">
            <a:avLst>
              <a:gd name="adj" fmla="val 6274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Download presentations!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64181F-C7D3-7242-50D3-3E431AD6F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4031" y="866243"/>
            <a:ext cx="463096" cy="49377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B6298C1-425B-951B-4046-6C4E3C5DA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4298" y="3279444"/>
            <a:ext cx="471166" cy="4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6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99549-02AF-55C3-20C7-4B53367D0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B84305-53DF-2631-1FEF-693043743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" y="365126"/>
            <a:ext cx="11125200" cy="811106"/>
          </a:xfrm>
        </p:spPr>
        <p:txBody>
          <a:bodyPr/>
          <a:lstStyle/>
          <a:p>
            <a:pPr algn="ctr"/>
            <a:r>
              <a:rPr lang="en-CA">
                <a:latin typeface="Arial"/>
                <a:ea typeface="ＭＳ Ｐゴシック"/>
              </a:rPr>
              <a:t>Drop by the LAB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27AE93-DA2A-4CCA-DE91-23A10FC2D0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919" y="1308180"/>
            <a:ext cx="10965050" cy="4319560"/>
          </a:xfrm>
          <a:prstGeom prst="roundRect">
            <a:avLst>
              <a:gd name="adj" fmla="val 1919"/>
            </a:avLst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5630D4-E863-5438-50B6-F6FF1B6D62D5}"/>
              </a:ext>
            </a:extLst>
          </p:cNvPr>
          <p:cNvGrpSpPr/>
          <p:nvPr/>
        </p:nvGrpSpPr>
        <p:grpSpPr>
          <a:xfrm>
            <a:off x="906780" y="5434304"/>
            <a:ext cx="10614660" cy="521487"/>
            <a:chOff x="737616" y="5242663"/>
            <a:chExt cx="10948096" cy="537869"/>
          </a:xfrm>
          <a:solidFill>
            <a:schemeClr val="tx2"/>
          </a:solidFill>
        </p:grpSpPr>
        <p:sp>
          <p:nvSpPr>
            <p:cNvPr id="7" name="Owal 12">
              <a:extLst>
                <a:ext uri="{FF2B5EF4-FFF2-40B4-BE49-F238E27FC236}">
                  <a16:creationId xmlns:a16="http://schemas.microsoft.com/office/drawing/2014/main" id="{246DD974-FE02-F311-56D7-B233547CA0BB}"/>
                </a:ext>
              </a:extLst>
            </p:cNvPr>
            <p:cNvSpPr/>
            <p:nvPr/>
          </p:nvSpPr>
          <p:spPr>
            <a:xfrm>
              <a:off x="737616" y="5242663"/>
              <a:ext cx="3578032" cy="537869"/>
            </a:xfrm>
            <a:prstGeom prst="roundRect">
              <a:avLst>
                <a:gd name="adj" fmla="val 13033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11" name="Owal 12">
              <a:extLst>
                <a:ext uri="{FF2B5EF4-FFF2-40B4-BE49-F238E27FC236}">
                  <a16:creationId xmlns:a16="http://schemas.microsoft.com/office/drawing/2014/main" id="{59BFB38A-8CC9-BFE9-026A-695970BA3875}"/>
                </a:ext>
              </a:extLst>
            </p:cNvPr>
            <p:cNvSpPr/>
            <p:nvPr/>
          </p:nvSpPr>
          <p:spPr>
            <a:xfrm>
              <a:off x="8107680" y="5242663"/>
              <a:ext cx="3578032" cy="537869"/>
            </a:xfrm>
            <a:prstGeom prst="roundRect">
              <a:avLst>
                <a:gd name="adj" fmla="val 130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12" name="Owal 12">
              <a:extLst>
                <a:ext uri="{FF2B5EF4-FFF2-40B4-BE49-F238E27FC236}">
                  <a16:creationId xmlns:a16="http://schemas.microsoft.com/office/drawing/2014/main" id="{C52BA93E-5A4D-40CF-0C6C-87025A8002FD}"/>
                </a:ext>
              </a:extLst>
            </p:cNvPr>
            <p:cNvSpPr/>
            <p:nvPr/>
          </p:nvSpPr>
          <p:spPr>
            <a:xfrm>
              <a:off x="4422648" y="5242663"/>
              <a:ext cx="3578032" cy="537869"/>
            </a:xfrm>
            <a:prstGeom prst="roundRect">
              <a:avLst>
                <a:gd name="adj" fmla="val 13033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6F47DC7-EEC9-A1B3-5F0C-E34F398F8412}"/>
                </a:ext>
              </a:extLst>
            </p:cNvPr>
            <p:cNvSpPr txBox="1"/>
            <p:nvPr/>
          </p:nvSpPr>
          <p:spPr>
            <a:xfrm>
              <a:off x="1391867" y="5342320"/>
              <a:ext cx="2269532" cy="34918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+mj-lt"/>
                </a:rPr>
                <a:t>Mon/Tue: 8am – 5pm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4503D92-1BF2-DA74-CF66-3F063A435500}"/>
                </a:ext>
              </a:extLst>
            </p:cNvPr>
            <p:cNvSpPr txBox="1"/>
            <p:nvPr/>
          </p:nvSpPr>
          <p:spPr>
            <a:xfrm>
              <a:off x="5129642" y="5342320"/>
              <a:ext cx="2164046" cy="34918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+mj-lt"/>
                </a:rPr>
                <a:t>Wed: 8am – 2:30pm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064DC5-1C69-4187-00AE-C5C002A1FB5F}"/>
                </a:ext>
              </a:extLst>
            </p:cNvPr>
            <p:cNvSpPr txBox="1"/>
            <p:nvPr/>
          </p:nvSpPr>
          <p:spPr>
            <a:xfrm>
              <a:off x="8695366" y="5342320"/>
              <a:ext cx="2402661" cy="349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+mj-lt"/>
                </a:rPr>
                <a:t>Registration required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55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221C122-E797-E03C-4A9B-069718DD2955}"/>
              </a:ext>
            </a:extLst>
          </p:cNvPr>
          <p:cNvSpPr/>
          <p:nvPr/>
        </p:nvSpPr>
        <p:spPr>
          <a:xfrm>
            <a:off x="2226325" y="2133600"/>
            <a:ext cx="4790440" cy="31292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493" y="3252547"/>
            <a:ext cx="1251323" cy="1251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6B52EC-ED26-124E-CED0-A6A1343339F4}"/>
              </a:ext>
            </a:extLst>
          </p:cNvPr>
          <p:cNvSpPr txBox="1"/>
          <p:nvPr/>
        </p:nvSpPr>
        <p:spPr>
          <a:xfrm>
            <a:off x="7454613" y="2695163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j-lt"/>
              </a:rPr>
              <a:t>Facebook Review</a:t>
            </a:r>
          </a:p>
          <a:p>
            <a:endParaRPr lang="en-US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FC0025-7789-E8FD-78FB-6DD6F83C06B7}"/>
              </a:ext>
            </a:extLst>
          </p:cNvPr>
          <p:cNvSpPr txBox="1"/>
          <p:nvPr/>
        </p:nvSpPr>
        <p:spPr>
          <a:xfrm>
            <a:off x="2769916" y="3335243"/>
            <a:ext cx="370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10 minutes = $100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5C34642-32BB-6F9D-2C1A-F281125BA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Help our OPE community grow!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A73065-8646-23DF-B54C-530D6AC8B5E8}"/>
              </a:ext>
            </a:extLst>
          </p:cNvPr>
          <p:cNvGrpSpPr/>
          <p:nvPr/>
        </p:nvGrpSpPr>
        <p:grpSpPr>
          <a:xfrm>
            <a:off x="6789032" y="2631214"/>
            <a:ext cx="523061" cy="523061"/>
            <a:chOff x="6320788" y="2631214"/>
            <a:chExt cx="523061" cy="523061"/>
          </a:xfrm>
        </p:grpSpPr>
        <p:sp>
          <p:nvSpPr>
            <p:cNvPr id="3" name="Prostokąt: zaokrąglone rogi 29">
              <a:extLst>
                <a:ext uri="{FF2B5EF4-FFF2-40B4-BE49-F238E27FC236}">
                  <a16:creationId xmlns:a16="http://schemas.microsoft.com/office/drawing/2014/main" id="{10FC41CA-994D-DE12-48AF-4C716B26D898}"/>
                </a:ext>
              </a:extLst>
            </p:cNvPr>
            <p:cNvSpPr/>
            <p:nvPr/>
          </p:nvSpPr>
          <p:spPr>
            <a:xfrm>
              <a:off x="6320788" y="2631214"/>
              <a:ext cx="523061" cy="523061"/>
            </a:xfrm>
            <a:prstGeom prst="roundRect">
              <a:avLst>
                <a:gd name="adj" fmla="val 2850"/>
              </a:avLst>
            </a:prstGeom>
            <a:solidFill>
              <a:schemeClr val="bg1"/>
            </a:solidFill>
            <a:ln>
              <a:noFill/>
            </a:ln>
            <a:effectLst>
              <a:outerShdw blurRad="88900" sx="104000" sy="104000" algn="ctr" rotWithShape="0">
                <a:schemeClr val="tx2">
                  <a:alpha val="2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endParaRPr lang="en-US" sz="1215">
                <a:solidFill>
                  <a:schemeClr val="bg2"/>
                </a:solidFill>
              </a:endParaRPr>
            </a:p>
          </p:txBody>
        </p:sp>
        <p:pic>
          <p:nvPicPr>
            <p:cNvPr id="4" name="Grafika 37">
              <a:extLst>
                <a:ext uri="{FF2B5EF4-FFF2-40B4-BE49-F238E27FC236}">
                  <a16:creationId xmlns:a16="http://schemas.microsoft.com/office/drawing/2014/main" id="{6ED6541C-7DB9-86AB-D088-D52A52E4B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79597" y="2723467"/>
              <a:ext cx="179186" cy="338554"/>
            </a:xfrm>
            <a:prstGeom prst="rect">
              <a:avLst/>
            </a:prstGeom>
          </p:spPr>
        </p:pic>
      </p:grpSp>
      <p:sp>
        <p:nvSpPr>
          <p:cNvPr id="5" name="Prostokąt: zaokrąglone rogi 29">
            <a:extLst>
              <a:ext uri="{FF2B5EF4-FFF2-40B4-BE49-F238E27FC236}">
                <a16:creationId xmlns:a16="http://schemas.microsoft.com/office/drawing/2014/main" id="{AEAD2137-23B0-6763-DC2A-88E0DCE2FA7E}"/>
              </a:ext>
            </a:extLst>
          </p:cNvPr>
          <p:cNvSpPr/>
          <p:nvPr/>
        </p:nvSpPr>
        <p:spPr>
          <a:xfrm>
            <a:off x="6789032" y="3423694"/>
            <a:ext cx="523061" cy="523061"/>
          </a:xfrm>
          <a:prstGeom prst="roundRect">
            <a:avLst>
              <a:gd name="adj" fmla="val 2850"/>
            </a:avLst>
          </a:prstGeom>
          <a:solidFill>
            <a:schemeClr val="bg1"/>
          </a:solidFill>
          <a:ln>
            <a:noFill/>
          </a:ln>
          <a:effectLst>
            <a:outerShdw blurRad="88900" sx="104000" sy="104000" algn="ctr" rotWithShape="0">
              <a:schemeClr val="tx2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sz="1215">
              <a:solidFill>
                <a:schemeClr val="bg2"/>
              </a:solidFill>
            </a:endParaRPr>
          </a:p>
        </p:txBody>
      </p:sp>
      <p:sp>
        <p:nvSpPr>
          <p:cNvPr id="11" name="Prostokąt: zaokrąglone rogi 29">
            <a:extLst>
              <a:ext uri="{FF2B5EF4-FFF2-40B4-BE49-F238E27FC236}">
                <a16:creationId xmlns:a16="http://schemas.microsoft.com/office/drawing/2014/main" id="{41766235-09B3-2938-8653-1B141C8834D4}"/>
              </a:ext>
            </a:extLst>
          </p:cNvPr>
          <p:cNvSpPr/>
          <p:nvPr/>
        </p:nvSpPr>
        <p:spPr>
          <a:xfrm>
            <a:off x="6789032" y="4216174"/>
            <a:ext cx="523061" cy="523061"/>
          </a:xfrm>
          <a:prstGeom prst="roundRect">
            <a:avLst>
              <a:gd name="adj" fmla="val 2850"/>
            </a:avLst>
          </a:prstGeom>
          <a:solidFill>
            <a:schemeClr val="bg1"/>
          </a:solidFill>
          <a:ln>
            <a:noFill/>
          </a:ln>
          <a:effectLst>
            <a:outerShdw blurRad="88900" sx="104000" sy="104000" algn="ctr" rotWithShape="0">
              <a:schemeClr val="tx2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sz="1215">
              <a:solidFill>
                <a:schemeClr val="bg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145258-129E-B880-4644-29C360C0A36B}"/>
              </a:ext>
            </a:extLst>
          </p:cNvPr>
          <p:cNvSpPr txBox="1"/>
          <p:nvPr/>
        </p:nvSpPr>
        <p:spPr>
          <a:xfrm>
            <a:off x="7454613" y="3500735"/>
            <a:ext cx="1967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+mj-lt"/>
              </a:rPr>
              <a:t>Google Review</a:t>
            </a:r>
          </a:p>
          <a:p>
            <a:endParaRPr lang="en-US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AE620B-8785-2F0E-4F14-56496EFCE236}"/>
              </a:ext>
            </a:extLst>
          </p:cNvPr>
          <p:cNvSpPr txBox="1"/>
          <p:nvPr/>
        </p:nvSpPr>
        <p:spPr>
          <a:xfrm>
            <a:off x="7454613" y="4257794"/>
            <a:ext cx="3010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+mj-lt"/>
              </a:rPr>
              <a:t>2</a:t>
            </a:r>
            <a:r>
              <a:rPr lang="pl-PL">
                <a:latin typeface="+mj-lt"/>
              </a:rPr>
              <a:t>-</a:t>
            </a:r>
            <a:r>
              <a:rPr lang="en-US">
                <a:latin typeface="+mj-lt"/>
              </a:rPr>
              <a:t>minute video testimonial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05B8C91-2705-0B56-D2FF-B5806F978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92856" y="3528060"/>
            <a:ext cx="311467" cy="31146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80C0F39-88C2-AD88-385C-D9289C8BCE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86824" y="4342688"/>
            <a:ext cx="332740" cy="3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4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XIS theme">
  <a:themeElements>
    <a:clrScheme name="Ideal">
      <a:dk1>
        <a:srgbClr val="363636"/>
      </a:dk1>
      <a:lt1>
        <a:srgbClr val="FFFFFF"/>
      </a:lt1>
      <a:dk2>
        <a:srgbClr val="004987"/>
      </a:dk2>
      <a:lt2>
        <a:srgbClr val="FED874"/>
      </a:lt2>
      <a:accent1>
        <a:srgbClr val="004987"/>
      </a:accent1>
      <a:accent2>
        <a:srgbClr val="FED874"/>
      </a:accent2>
      <a:accent3>
        <a:srgbClr val="F8AA00"/>
      </a:accent3>
      <a:accent4>
        <a:srgbClr val="363636"/>
      </a:accent4>
      <a:accent5>
        <a:srgbClr val="EA5044"/>
      </a:accent5>
      <a:accent6>
        <a:srgbClr val="388E3C"/>
      </a:accent6>
      <a:hlink>
        <a:srgbClr val="004987"/>
      </a:hlink>
      <a:folHlink>
        <a:srgbClr val="363636"/>
      </a:folHlink>
    </a:clrScheme>
    <a:fontScheme name="Custom 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EAB0774-A81E-437B-901B-C98E8285E1BD}" vid="{2568062E-7373-4101-919C-A44A8BB56A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D6775C401A1640A4B6CD356F6DB115" ma:contentTypeVersion="18" ma:contentTypeDescription="Create a new document." ma:contentTypeScope="" ma:versionID="d5b1180af3163315e3554cbe0618c46c">
  <xsd:schema xmlns:xsd="http://www.w3.org/2001/XMLSchema" xmlns:xs="http://www.w3.org/2001/XMLSchema" xmlns:p="http://schemas.microsoft.com/office/2006/metadata/properties" xmlns:ns2="9d4cd623-3799-4ddc-ada4-77011a1fbe38" xmlns:ns3="10aab84b-ebc1-4094-a9d9-1ee9be3db491" targetNamespace="http://schemas.microsoft.com/office/2006/metadata/properties" ma:root="true" ma:fieldsID="59cafd4d6e0f03a1fcd32b35e6e9844c" ns2:_="" ns3:_="">
    <xsd:import namespace="9d4cd623-3799-4ddc-ada4-77011a1fbe38"/>
    <xsd:import namespace="10aab84b-ebc1-4094-a9d9-1ee9be3db4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4cd623-3799-4ddc-ada4-77011a1fbe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fba1a00-cd55-4846-a578-cb41955946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ab84b-ebc1-4094-a9d9-1ee9be3db49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6d9d94-bf33-415a-b03d-5e901ef345b8}" ma:internalName="TaxCatchAll" ma:showField="CatchAllData" ma:web="10aab84b-ebc1-4094-a9d9-1ee9be3db4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4cd623-3799-4ddc-ada4-77011a1fbe38">
      <Terms xmlns="http://schemas.microsoft.com/office/infopath/2007/PartnerControls"/>
    </lcf76f155ced4ddcb4097134ff3c332f>
    <TaxCatchAll xmlns="10aab84b-ebc1-4094-a9d9-1ee9be3db491" xsi:nil="true"/>
  </documentManagement>
</p:properties>
</file>

<file path=customXml/itemProps1.xml><?xml version="1.0" encoding="utf-8"?>
<ds:datastoreItem xmlns:ds="http://schemas.openxmlformats.org/officeDocument/2006/customXml" ds:itemID="{1904A0DC-E32B-4309-A421-D3B13606AB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55C519-8F3A-49D2-B3D3-C0866DDCF50E}">
  <ds:schemaRefs>
    <ds:schemaRef ds:uri="10aab84b-ebc1-4094-a9d9-1ee9be3db491"/>
    <ds:schemaRef ds:uri="9d4cd623-3799-4ddc-ada4-77011a1fbe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6634D8-9381-416E-848E-157D0FBB1B9A}">
  <ds:schemaRefs>
    <ds:schemaRef ds:uri="10aab84b-ebc1-4094-a9d9-1ee9be3db491"/>
    <ds:schemaRef ds:uri="9d4cd623-3799-4ddc-ada4-77011a1fbe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65d02be-9231-4769-9120-8d7f799652db}" enabled="0" method="" siteId="{f65d02be-9231-4769-9120-8d7f799652d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AXIS_generic_2016_wide</Template>
  <TotalTime>0</TotalTime>
  <Words>259</Words>
  <Application>Microsoft Office PowerPoint</Application>
  <PresentationFormat>Widescreen</PresentationFormat>
  <Paragraphs>85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Cambria</vt:lpstr>
      <vt:lpstr>Franklin Gothic Book</vt:lpstr>
      <vt:lpstr>Trebuchet MS</vt:lpstr>
      <vt:lpstr>Wingdings</vt:lpstr>
      <vt:lpstr>AXIS theme</vt:lpstr>
      <vt:lpstr>PowerPoint Presentation</vt:lpstr>
      <vt:lpstr>PowerPoint Presentation</vt:lpstr>
      <vt:lpstr>PowerPoint Presentation</vt:lpstr>
      <vt:lpstr>PowerPoint Presentation</vt:lpstr>
      <vt:lpstr>Ideal Team</vt:lpstr>
      <vt:lpstr>Target Team</vt:lpstr>
      <vt:lpstr>Agenda</vt:lpstr>
      <vt:lpstr>Drop by the LAB</vt:lpstr>
      <vt:lpstr>Help our OPE community grow!</vt:lpstr>
      <vt:lpstr>2025 User Conference</vt:lpstr>
    </vt:vector>
  </TitlesOfParts>
  <Company>Campana Systems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Title Here -- it can be 2 lines if you want</dc:title>
  <dc:creator>Mark Futterer</dc:creator>
  <cp:lastModifiedBy>Kseniya Savelyeva</cp:lastModifiedBy>
  <cp:revision>1</cp:revision>
  <cp:lastPrinted>2018-08-15T18:40:37Z</cp:lastPrinted>
  <dcterms:created xsi:type="dcterms:W3CDTF">2016-10-24T23:55:46Z</dcterms:created>
  <dcterms:modified xsi:type="dcterms:W3CDTF">2025-02-07T23:16:36Z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0x01010072D6775C401A1640A4B6CD356F6DB115</vt:lpwstr>
  </property>
  <property fmtid="{D5CDD505-2E9C-101B-9397-08002B2CF9AE}" pid="3" name="MediaServiceImageTags">
    <vt:lpwstr/>
  </property>
</Properties>
</file>